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1"/>
  </p:notesMasterIdLst>
  <p:sldIdLst>
    <p:sldId id="256" r:id="rId5"/>
    <p:sldId id="264" r:id="rId6"/>
    <p:sldId id="266" r:id="rId7"/>
    <p:sldId id="267" r:id="rId8"/>
    <p:sldId id="261" r:id="rId9"/>
    <p:sldId id="27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751948-B691-FC9F-78D3-2B67E9932DDE}" v="13" dt="2020-04-28T15:05:03.106"/>
    <p1510:client id="{0558196D-D8D8-9B90-82C6-409CC99524A2}" v="142" dt="2020-04-15T16:24:17.141"/>
    <p1510:client id="{0DF795C5-B925-8E31-C2F7-9C20456EF7A8}" v="6" dt="2021-06-03T15:09:39.566"/>
    <p1510:client id="{13FB1971-FCE1-F34D-BE18-28A6A22DB799}" v="64" dt="2022-05-24T16:29:55.499"/>
    <p1510:client id="{1E934076-0C4F-64C8-7BE0-A62D679DAA81}" v="10" dt="2020-07-14T20:58:03.075"/>
    <p1510:client id="{261DC997-8A47-5C03-7F47-ACEDD180F4CA}" v="5" dt="2021-02-18T21:20:09.293"/>
    <p1510:client id="{271267CA-B96E-C2CB-DE46-529CB649E219}" v="9" dt="2020-07-14T21:13:28.013"/>
    <p1510:client id="{3AC22886-B987-E5EB-10CA-54FDCDFED983}" v="20" dt="2020-04-08T15:46:21.401"/>
    <p1510:client id="{3C50A600-0217-E138-A7DE-D353B6BBD071}" v="80" dt="2020-04-15T14:12:27.888"/>
    <p1510:client id="{4779362C-B124-2BC9-67A7-12BDEC004132}" v="2" dt="2020-06-22T19:47:49.511"/>
    <p1510:client id="{49CBF4CA-516E-B99C-55C7-162F3D88B0E6}" v="82" dt="2020-06-22T19:50:54.370"/>
    <p1510:client id="{4A80C065-AA63-57A3-C820-512D2CEEC61E}" v="24" dt="2020-04-08T17:33:02.267"/>
    <p1510:client id="{4BAA1BFD-C9BA-9063-B982-D364192EC7A6}" v="59" dt="2020-06-02T12:14:32.852"/>
    <p1510:client id="{4C3A14B2-9739-D9CF-5F48-4238EC04A4CD}" v="649" dt="2020-04-15T19:44:23.746"/>
    <p1510:client id="{548DFB6F-619E-6067-A100-554B6DF8ED4F}" v="10" dt="2021-06-03T14:59:02.392"/>
    <p1510:client id="{5F5BF245-AC3F-5934-2E64-A66E392AE885}" v="1" dt="2020-06-22T18:21:43.694"/>
    <p1510:client id="{60D2C79F-102D-0000-C0EB-DF7851D44745}" v="7" dt="2021-05-14T13:03:30.616"/>
    <p1510:client id="{6788C2C5-E062-095D-0BD7-2CB09A6BAD40}" v="21" dt="2020-06-22T19:09:31.916"/>
    <p1510:client id="{6F7C26E7-F5F0-3E5F-3761-0100FEB3A694}" v="2" dt="2020-06-23T17:23:53.315"/>
    <p1510:client id="{70598D02-D010-0253-1A2C-32D16445E8C8}" v="2" dt="2020-04-08T15:51:12.342"/>
    <p1510:client id="{724597FF-3894-44C1-D670-2DAF89989C94}" v="109" dt="2020-12-02T16:10:30.549"/>
    <p1510:client id="{72962F5B-1706-DC86-0575-77EAE407F0ED}" v="104" dt="2020-05-15T16:04:19.283"/>
    <p1510:client id="{73AFB3A7-0233-E40F-36B8-FED178D0CA51}" v="4" dt="2020-04-15T16:27:57.259"/>
    <p1510:client id="{75847469-B717-885B-46DF-4CD365AD1944}" v="9" dt="2020-04-10T14:29:16.957"/>
    <p1510:client id="{79854CCB-BC8A-A14F-20DE-013EB131202D}" v="21" dt="2020-06-15T15:13:50.301"/>
    <p1510:client id="{7DFAA2DC-D383-6F1A-83F3-09981D4E3F00}" v="38" dt="2020-03-12T18:32:07.330"/>
    <p1510:client id="{A4DBDA6D-B6A0-FEC2-2273-DBC302B24631}" v="23" dt="2020-06-22T19:06:03.189"/>
    <p1510:client id="{A998FC27-CE85-BE8E-ED78-C98D8DC3211D}" v="4" dt="2020-07-14T21:45:30.667"/>
    <p1510:client id="{AAD717DF-FE7C-B49A-0863-10F1538C3279}" v="295" dt="2020-04-07T20:45:29.226"/>
    <p1510:client id="{B1CD132A-3B86-8300-0BE1-7D4E9D2ABEC7}" v="5" dt="2021-06-23T18:07:34.431"/>
    <p1510:client id="{B5D9B69C-75D3-EFB6-E38A-1953E0322FD6}" v="12" dt="2020-04-06T19:54:54.242"/>
    <p1510:client id="{BAF7F843-94E9-5EF5-3E57-AE05ECC06AC1}" v="6" dt="2021-06-23T18:20:13.679"/>
    <p1510:client id="{BBCA5AB0-F649-CEA3-4515-9573E84531A7}" v="2" dt="2020-04-08T18:09:25.044"/>
    <p1510:client id="{BD9CB29F-7079-0000-76B8-2DBC403C1D09}" v="23" dt="2021-03-09T15:40:05.881"/>
    <p1510:client id="{C63D23F1-2360-DC82-EBB9-47FF3D356110}" v="1" dt="2020-06-22T19:19:03.002"/>
    <p1510:client id="{CD84D8B7-E21A-031B-7E02-F12B9EDCBD21}" v="6" dt="2020-04-08T18:13:52.095"/>
    <p1510:client id="{D64DA0B7-783A-0AA4-D27E-03AD1E71F582}" v="1" dt="2020-05-18T18:54:32.306"/>
    <p1510:client id="{DE77ABB8-FFAB-F54B-B4C5-6CDE21C9088D}" v="28" dt="2020-06-11T17:23:40.556"/>
    <p1510:client id="{E345507D-8B16-806F-4F6B-7333D464E898}" v="1" dt="2020-06-22T19:01:45.614"/>
    <p1510:client id="{E670E0E7-4431-4728-227E-FEA913BDD595}" v="28" dt="2021-05-13T17:53:31.983"/>
    <p1510:client id="{EEEC2741-561C-E5A7-AB22-C5D35B23266F}" v="10" dt="2020-04-30T19:01:47.546"/>
    <p1510:client id="{F22DF4A0-F10A-ADC4-FA81-6644141C4F00}" v="4" dt="2023-07-10T13:18:58.030"/>
    <p1510:client id="{FD9CB29F-C00B-0000-B00C-D9B7A171DA23}" v="132" dt="2021-03-09T15:40:13.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DeWitt" userId="S::adewitt@sffcfoundation.org::1206c160-009f-4d23-8076-031e756c6dba" providerId="AD" clId="Web-{C63D23F1-2360-DC82-EBB9-47FF3D356110}"/>
    <pc:docChg chg="delSld">
      <pc:chgData name="Ashley DeWitt" userId="S::adewitt@sffcfoundation.org::1206c160-009f-4d23-8076-031e756c6dba" providerId="AD" clId="Web-{C63D23F1-2360-DC82-EBB9-47FF3D356110}" dt="2020-06-22T19:19:03.002" v="0"/>
      <pc:docMkLst>
        <pc:docMk/>
      </pc:docMkLst>
      <pc:sldChg chg="del">
        <pc:chgData name="Ashley DeWitt" userId="S::adewitt@sffcfoundation.org::1206c160-009f-4d23-8076-031e756c6dba" providerId="AD" clId="Web-{C63D23F1-2360-DC82-EBB9-47FF3D356110}" dt="2020-06-22T19:19:03.002" v="0"/>
        <pc:sldMkLst>
          <pc:docMk/>
          <pc:sldMk cId="3240894210" sldId="272"/>
        </pc:sldMkLst>
      </pc:sldChg>
    </pc:docChg>
  </pc:docChgLst>
  <pc:docChgLst>
    <pc:chgData name="Kelly Jackson Daugherty" userId="S::kjackson@sffcfoundation.org::0755397c-7597-4155-991c-7892da48e6f8" providerId="AD" clId="Web-{FD9CB29F-C00B-0000-B00C-D9B7A171DA23}"/>
    <pc:docChg chg="delSld modSld">
      <pc:chgData name="Kelly Jackson Daugherty" userId="S::kjackson@sffcfoundation.org::0755397c-7597-4155-991c-7892da48e6f8" providerId="AD" clId="Web-{FD9CB29F-C00B-0000-B00C-D9B7A171DA23}" dt="2021-03-09T15:40:13.402" v="71" actId="20577"/>
      <pc:docMkLst>
        <pc:docMk/>
      </pc:docMkLst>
      <pc:sldChg chg="modSp">
        <pc:chgData name="Kelly Jackson Daugherty" userId="S::kjackson@sffcfoundation.org::0755397c-7597-4155-991c-7892da48e6f8" providerId="AD" clId="Web-{FD9CB29F-C00B-0000-B00C-D9B7A171DA23}" dt="2021-03-09T15:40:04.480" v="69" actId="20577"/>
        <pc:sldMkLst>
          <pc:docMk/>
          <pc:sldMk cId="3796913384" sldId="261"/>
        </pc:sldMkLst>
        <pc:spChg chg="mod">
          <ac:chgData name="Kelly Jackson Daugherty" userId="S::kjackson@sffcfoundation.org::0755397c-7597-4155-991c-7892da48e6f8" providerId="AD" clId="Web-{FD9CB29F-C00B-0000-B00C-D9B7A171DA23}" dt="2021-03-09T15:40:04.480" v="69" actId="20577"/>
          <ac:spMkLst>
            <pc:docMk/>
            <pc:sldMk cId="3796913384" sldId="261"/>
            <ac:spMk id="3" creationId="{820089ED-1EDA-8240-9347-4E4A852F9D6B}"/>
          </ac:spMkLst>
        </pc:spChg>
      </pc:sldChg>
      <pc:sldChg chg="modSp">
        <pc:chgData name="Kelly Jackson Daugherty" userId="S::kjackson@sffcfoundation.org::0755397c-7597-4155-991c-7892da48e6f8" providerId="AD" clId="Web-{FD9CB29F-C00B-0000-B00C-D9B7A171DA23}" dt="2021-03-09T15:38:36.121" v="57" actId="1076"/>
        <pc:sldMkLst>
          <pc:docMk/>
          <pc:sldMk cId="2534221778" sldId="264"/>
        </pc:sldMkLst>
        <pc:spChg chg="mod">
          <ac:chgData name="Kelly Jackson Daugherty" userId="S::kjackson@sffcfoundation.org::0755397c-7597-4155-991c-7892da48e6f8" providerId="AD" clId="Web-{FD9CB29F-C00B-0000-B00C-D9B7A171DA23}" dt="2021-03-09T15:38:36.121" v="57" actId="1076"/>
          <ac:spMkLst>
            <pc:docMk/>
            <pc:sldMk cId="2534221778" sldId="264"/>
            <ac:spMk id="3" creationId="{4CCE8705-45B8-45B8-B946-F283EBE26F8F}"/>
          </ac:spMkLst>
        </pc:spChg>
      </pc:sldChg>
      <pc:sldChg chg="modSp">
        <pc:chgData name="Kelly Jackson Daugherty" userId="S::kjackson@sffcfoundation.org::0755397c-7597-4155-991c-7892da48e6f8" providerId="AD" clId="Web-{FD9CB29F-C00B-0000-B00C-D9B7A171DA23}" dt="2021-03-09T15:40:13.402" v="71" actId="20577"/>
        <pc:sldMkLst>
          <pc:docMk/>
          <pc:sldMk cId="2710634795" sldId="271"/>
        </pc:sldMkLst>
        <pc:spChg chg="mod">
          <ac:chgData name="Kelly Jackson Daugherty" userId="S::kjackson@sffcfoundation.org::0755397c-7597-4155-991c-7892da48e6f8" providerId="AD" clId="Web-{FD9CB29F-C00B-0000-B00C-D9B7A171DA23}" dt="2021-03-09T15:40:13.402" v="71" actId="20577"/>
          <ac:spMkLst>
            <pc:docMk/>
            <pc:sldMk cId="2710634795" sldId="271"/>
            <ac:spMk id="3" creationId="{BA74F84C-7033-4C9D-BDE9-6FC4CE8AFDA0}"/>
          </ac:spMkLst>
        </pc:spChg>
      </pc:sldChg>
      <pc:sldChg chg="modSp">
        <pc:chgData name="Kelly Jackson Daugherty" userId="S::kjackson@sffcfoundation.org::0755397c-7597-4155-991c-7892da48e6f8" providerId="AD" clId="Web-{FD9CB29F-C00B-0000-B00C-D9B7A171DA23}" dt="2021-03-09T15:37:55.152" v="4" actId="20577"/>
        <pc:sldMkLst>
          <pc:docMk/>
          <pc:sldMk cId="2663165243" sldId="274"/>
        </pc:sldMkLst>
        <pc:spChg chg="mod">
          <ac:chgData name="Kelly Jackson Daugherty" userId="S::kjackson@sffcfoundation.org::0755397c-7597-4155-991c-7892da48e6f8" providerId="AD" clId="Web-{FD9CB29F-C00B-0000-B00C-D9B7A171DA23}" dt="2021-03-09T15:37:55.152" v="4" actId="20577"/>
          <ac:spMkLst>
            <pc:docMk/>
            <pc:sldMk cId="2663165243" sldId="274"/>
            <ac:spMk id="3" creationId="{598E5F6A-D215-45C1-B0D0-390A967308ED}"/>
          </ac:spMkLst>
        </pc:spChg>
      </pc:sldChg>
      <pc:sldChg chg="modSp">
        <pc:chgData name="Kelly Jackson Daugherty" userId="S::kjackson@sffcfoundation.org::0755397c-7597-4155-991c-7892da48e6f8" providerId="AD" clId="Web-{FD9CB29F-C00B-0000-B00C-D9B7A171DA23}" dt="2021-03-09T15:39:33.621" v="62" actId="20577"/>
        <pc:sldMkLst>
          <pc:docMk/>
          <pc:sldMk cId="1610416061" sldId="275"/>
        </pc:sldMkLst>
        <pc:spChg chg="mod">
          <ac:chgData name="Kelly Jackson Daugherty" userId="S::kjackson@sffcfoundation.org::0755397c-7597-4155-991c-7892da48e6f8" providerId="AD" clId="Web-{FD9CB29F-C00B-0000-B00C-D9B7A171DA23}" dt="2021-03-09T15:39:33.621" v="62" actId="20577"/>
          <ac:spMkLst>
            <pc:docMk/>
            <pc:sldMk cId="1610416061" sldId="275"/>
            <ac:spMk id="3" creationId="{27B43F5D-0E0A-7B45-AE53-3F86B450A01E}"/>
          </ac:spMkLst>
        </pc:spChg>
      </pc:sldChg>
      <pc:sldChg chg="del">
        <pc:chgData name="Kelly Jackson Daugherty" userId="S::kjackson@sffcfoundation.org::0755397c-7597-4155-991c-7892da48e6f8" providerId="AD" clId="Web-{FD9CB29F-C00B-0000-B00C-D9B7A171DA23}" dt="2021-03-09T15:39:39.214" v="63"/>
        <pc:sldMkLst>
          <pc:docMk/>
          <pc:sldMk cId="1131063224" sldId="276"/>
        </pc:sldMkLst>
      </pc:sldChg>
    </pc:docChg>
  </pc:docChgLst>
  <pc:docChgLst>
    <pc:chgData name="Ashley DeWitt" userId="S::adewitt@sffcfoundation.org::1206c160-009f-4d23-8076-031e756c6dba" providerId="AD" clId="Web-{E345507D-8B16-806F-4F6B-7333D464E898}"/>
    <pc:docChg chg="addSld">
      <pc:chgData name="Ashley DeWitt" userId="S::adewitt@sffcfoundation.org::1206c160-009f-4d23-8076-031e756c6dba" providerId="AD" clId="Web-{E345507D-8B16-806F-4F6B-7333D464E898}" dt="2020-06-22T19:01:45.614" v="0"/>
      <pc:docMkLst>
        <pc:docMk/>
      </pc:docMkLst>
      <pc:sldChg chg="add">
        <pc:chgData name="Ashley DeWitt" userId="S::adewitt@sffcfoundation.org::1206c160-009f-4d23-8076-031e756c6dba" providerId="AD" clId="Web-{E345507D-8B16-806F-4F6B-7333D464E898}" dt="2020-06-22T19:01:45.614" v="0"/>
        <pc:sldMkLst>
          <pc:docMk/>
          <pc:sldMk cId="3240894210" sldId="272"/>
        </pc:sldMkLst>
      </pc:sldChg>
    </pc:docChg>
  </pc:docChgLst>
  <pc:docChgLst>
    <pc:chgData name="Ashley DeWitt" userId="S::adewitt@sffcfoundation.org::1206c160-009f-4d23-8076-031e756c6dba" providerId="AD" clId="Web-{A998FC27-CE85-BE8E-ED78-C98D8DC3211D}"/>
    <pc:docChg chg="addSld delSld modSld">
      <pc:chgData name="Ashley DeWitt" userId="S::adewitt@sffcfoundation.org::1206c160-009f-4d23-8076-031e756c6dba" providerId="AD" clId="Web-{A998FC27-CE85-BE8E-ED78-C98D8DC3211D}" dt="2020-07-14T21:45:30.667" v="3"/>
      <pc:docMkLst>
        <pc:docMk/>
      </pc:docMkLst>
      <pc:sldChg chg="modSp del">
        <pc:chgData name="Ashley DeWitt" userId="S::adewitt@sffcfoundation.org::1206c160-009f-4d23-8076-031e756c6dba" providerId="AD" clId="Web-{A998FC27-CE85-BE8E-ED78-C98D8DC3211D}" dt="2020-07-14T21:45:26.792" v="2"/>
        <pc:sldMkLst>
          <pc:docMk/>
          <pc:sldMk cId="2320757711" sldId="272"/>
        </pc:sldMkLst>
        <pc:spChg chg="mod">
          <ac:chgData name="Ashley DeWitt" userId="S::adewitt@sffcfoundation.org::1206c160-009f-4d23-8076-031e756c6dba" providerId="AD" clId="Web-{A998FC27-CE85-BE8E-ED78-C98D8DC3211D}" dt="2020-07-14T21:11:59.498" v="0" actId="20577"/>
          <ac:spMkLst>
            <pc:docMk/>
            <pc:sldMk cId="2320757711" sldId="272"/>
            <ac:spMk id="3" creationId="{AE6A51BE-0275-4851-B413-6B7845FCD063}"/>
          </ac:spMkLst>
        </pc:spChg>
      </pc:sldChg>
      <pc:sldChg chg="add">
        <pc:chgData name="Ashley DeWitt" userId="S::adewitt@sffcfoundation.org::1206c160-009f-4d23-8076-031e756c6dba" providerId="AD" clId="Web-{A998FC27-CE85-BE8E-ED78-C98D8DC3211D}" dt="2020-07-14T21:45:30.667" v="3"/>
        <pc:sldMkLst>
          <pc:docMk/>
          <pc:sldMk cId="3540256665" sldId="272"/>
        </pc:sldMkLst>
      </pc:sldChg>
    </pc:docChg>
  </pc:docChgLst>
  <pc:docChgLst>
    <pc:chgData name="Ashley Beisiegel" userId="S::adewitt@sffcfoundation.org::1206c160-009f-4d23-8076-031e756c6dba" providerId="AD" clId="Web-{0DF795C5-B925-8E31-C2F7-9C20456EF7A8}"/>
    <pc:docChg chg="modSld">
      <pc:chgData name="Ashley Beisiegel" userId="S::adewitt@sffcfoundation.org::1206c160-009f-4d23-8076-031e756c6dba" providerId="AD" clId="Web-{0DF795C5-B925-8E31-C2F7-9C20456EF7A8}" dt="2021-06-03T15:09:39.566" v="2" actId="20577"/>
      <pc:docMkLst>
        <pc:docMk/>
      </pc:docMkLst>
      <pc:sldChg chg="modSp">
        <pc:chgData name="Ashley Beisiegel" userId="S::adewitt@sffcfoundation.org::1206c160-009f-4d23-8076-031e756c6dba" providerId="AD" clId="Web-{0DF795C5-B925-8E31-C2F7-9C20456EF7A8}" dt="2021-06-03T15:09:39.566" v="2" actId="20577"/>
        <pc:sldMkLst>
          <pc:docMk/>
          <pc:sldMk cId="4046754445" sldId="267"/>
        </pc:sldMkLst>
        <pc:spChg chg="mod">
          <ac:chgData name="Ashley Beisiegel" userId="S::adewitt@sffcfoundation.org::1206c160-009f-4d23-8076-031e756c6dba" providerId="AD" clId="Web-{0DF795C5-B925-8E31-C2F7-9C20456EF7A8}" dt="2021-06-03T15:09:39.566" v="2" actId="20577"/>
          <ac:spMkLst>
            <pc:docMk/>
            <pc:sldMk cId="4046754445" sldId="267"/>
            <ac:spMk id="3" creationId="{447D787E-672D-4732-A5A8-414AE59A7212}"/>
          </ac:spMkLst>
        </pc:spChg>
      </pc:sldChg>
    </pc:docChg>
  </pc:docChgLst>
  <pc:docChgLst>
    <pc:chgData name="Ashley DeWitt" userId="S::adewitt@sffcfoundation.org::1206c160-009f-4d23-8076-031e756c6dba" providerId="AD" clId="Web-{72962F5B-1706-DC86-0575-77EAE407F0ED}"/>
    <pc:docChg chg="addSld modSld">
      <pc:chgData name="Ashley DeWitt" userId="S::adewitt@sffcfoundation.org::1206c160-009f-4d23-8076-031e756c6dba" providerId="AD" clId="Web-{72962F5B-1706-DC86-0575-77EAE407F0ED}" dt="2020-05-15T16:04:16.799" v="95" actId="20577"/>
      <pc:docMkLst>
        <pc:docMk/>
      </pc:docMkLst>
      <pc:sldChg chg="modSp">
        <pc:chgData name="Ashley DeWitt" userId="S::adewitt@sffcfoundation.org::1206c160-009f-4d23-8076-031e756c6dba" providerId="AD" clId="Web-{72962F5B-1706-DC86-0575-77EAE407F0ED}" dt="2020-05-15T16:00:23.696" v="44" actId="20577"/>
        <pc:sldMkLst>
          <pc:docMk/>
          <pc:sldMk cId="2534221778" sldId="264"/>
        </pc:sldMkLst>
        <pc:spChg chg="mod">
          <ac:chgData name="Ashley DeWitt" userId="S::adewitt@sffcfoundation.org::1206c160-009f-4d23-8076-031e756c6dba" providerId="AD" clId="Web-{72962F5B-1706-DC86-0575-77EAE407F0ED}" dt="2020-05-15T16:00:23.696" v="44" actId="20577"/>
          <ac:spMkLst>
            <pc:docMk/>
            <pc:sldMk cId="2534221778" sldId="264"/>
            <ac:spMk id="3" creationId="{4CCE8705-45B8-45B8-B946-F283EBE26F8F}"/>
          </ac:spMkLst>
        </pc:spChg>
      </pc:sldChg>
      <pc:sldChg chg="modSp">
        <pc:chgData name="Ashley DeWitt" userId="S::adewitt@sffcfoundation.org::1206c160-009f-4d23-8076-031e756c6dba" providerId="AD" clId="Web-{72962F5B-1706-DC86-0575-77EAE407F0ED}" dt="2020-05-15T16:04:15.908" v="94" actId="20577"/>
        <pc:sldMkLst>
          <pc:docMk/>
          <pc:sldMk cId="688478085" sldId="265"/>
        </pc:sldMkLst>
        <pc:spChg chg="mod">
          <ac:chgData name="Ashley DeWitt" userId="S::adewitt@sffcfoundation.org::1206c160-009f-4d23-8076-031e756c6dba" providerId="AD" clId="Web-{72962F5B-1706-DC86-0575-77EAE407F0ED}" dt="2020-05-15T16:04:15.908" v="94" actId="20577"/>
          <ac:spMkLst>
            <pc:docMk/>
            <pc:sldMk cId="688478085" sldId="265"/>
            <ac:spMk id="3" creationId="{D12A8DF5-CF5A-441C-9A84-D7049269FFC9}"/>
          </ac:spMkLst>
        </pc:spChg>
      </pc:sldChg>
      <pc:sldChg chg="modSp">
        <pc:chgData name="Ashley DeWitt" userId="S::adewitt@sffcfoundation.org::1206c160-009f-4d23-8076-031e756c6dba" providerId="AD" clId="Web-{72962F5B-1706-DC86-0575-77EAE407F0ED}" dt="2020-05-15T16:02:45.045" v="86" actId="20577"/>
        <pc:sldMkLst>
          <pc:docMk/>
          <pc:sldMk cId="3358561478" sldId="266"/>
        </pc:sldMkLst>
        <pc:spChg chg="mod">
          <ac:chgData name="Ashley DeWitt" userId="S::adewitt@sffcfoundation.org::1206c160-009f-4d23-8076-031e756c6dba" providerId="AD" clId="Web-{72962F5B-1706-DC86-0575-77EAE407F0ED}" dt="2020-05-15T16:02:45.045" v="86" actId="20577"/>
          <ac:spMkLst>
            <pc:docMk/>
            <pc:sldMk cId="3358561478" sldId="266"/>
            <ac:spMk id="3" creationId="{E4E72B9A-11FD-461F-8815-076F60E64222}"/>
          </ac:spMkLst>
        </pc:spChg>
      </pc:sldChg>
      <pc:sldChg chg="modSp">
        <pc:chgData name="Ashley DeWitt" userId="S::adewitt@sffcfoundation.org::1206c160-009f-4d23-8076-031e756c6dba" providerId="AD" clId="Web-{72962F5B-1706-DC86-0575-77EAE407F0ED}" dt="2020-05-15T15:59:34.788" v="15" actId="20577"/>
        <pc:sldMkLst>
          <pc:docMk/>
          <pc:sldMk cId="1814827544" sldId="269"/>
        </pc:sldMkLst>
        <pc:spChg chg="mod">
          <ac:chgData name="Ashley DeWitt" userId="S::adewitt@sffcfoundation.org::1206c160-009f-4d23-8076-031e756c6dba" providerId="AD" clId="Web-{72962F5B-1706-DC86-0575-77EAE407F0ED}" dt="2020-05-15T15:59:28.459" v="9" actId="20577"/>
          <ac:spMkLst>
            <pc:docMk/>
            <pc:sldMk cId="1814827544" sldId="269"/>
            <ac:spMk id="2" creationId="{BB36B5C5-AF92-4C88-A172-2F09E197501B}"/>
          </ac:spMkLst>
        </pc:spChg>
        <pc:spChg chg="mod">
          <ac:chgData name="Ashley DeWitt" userId="S::adewitt@sffcfoundation.org::1206c160-009f-4d23-8076-031e756c6dba" providerId="AD" clId="Web-{72962F5B-1706-DC86-0575-77EAE407F0ED}" dt="2020-05-15T15:59:34.788" v="15" actId="20577"/>
          <ac:spMkLst>
            <pc:docMk/>
            <pc:sldMk cId="1814827544" sldId="269"/>
            <ac:spMk id="3" creationId="{59ABBF78-1FEC-4595-A071-5BE9BE99B759}"/>
          </ac:spMkLst>
        </pc:spChg>
      </pc:sldChg>
      <pc:sldChg chg="modSp new">
        <pc:chgData name="Ashley DeWitt" userId="S::adewitt@sffcfoundation.org::1206c160-009f-4d23-8076-031e756c6dba" providerId="AD" clId="Web-{72962F5B-1706-DC86-0575-77EAE407F0ED}" dt="2020-05-15T16:02:05.966" v="67" actId="20577"/>
        <pc:sldMkLst>
          <pc:docMk/>
          <pc:sldMk cId="1447871466" sldId="270"/>
        </pc:sldMkLst>
        <pc:spChg chg="mod">
          <ac:chgData name="Ashley DeWitt" userId="S::adewitt@sffcfoundation.org::1206c160-009f-4d23-8076-031e756c6dba" providerId="AD" clId="Web-{72962F5B-1706-DC86-0575-77EAE407F0ED}" dt="2020-05-15T16:02:05.966" v="67" actId="20577"/>
          <ac:spMkLst>
            <pc:docMk/>
            <pc:sldMk cId="1447871466" sldId="270"/>
            <ac:spMk id="2" creationId="{1603024B-F5E1-4B46-B5E6-12A95717159B}"/>
          </ac:spMkLst>
        </pc:spChg>
        <pc:spChg chg="mod">
          <ac:chgData name="Ashley DeWitt" userId="S::adewitt@sffcfoundation.org::1206c160-009f-4d23-8076-031e756c6dba" providerId="AD" clId="Web-{72962F5B-1706-DC86-0575-77EAE407F0ED}" dt="2020-05-15T16:01:59.747" v="59" actId="20577"/>
          <ac:spMkLst>
            <pc:docMk/>
            <pc:sldMk cId="1447871466" sldId="270"/>
            <ac:spMk id="3" creationId="{6768C32E-02F8-430F-93D0-301CE5AB2166}"/>
          </ac:spMkLst>
        </pc:spChg>
      </pc:sldChg>
    </pc:docChg>
  </pc:docChgLst>
  <pc:docChgLst>
    <pc:chgData name="Ashley DeWitt" userId="S::adewitt@sffcfoundation.org::1206c160-009f-4d23-8076-031e756c6dba" providerId="AD" clId="Web-{5F5BF245-AC3F-5934-2E64-A66E392AE885}"/>
    <pc:docChg chg="delSld">
      <pc:chgData name="Ashley DeWitt" userId="S::adewitt@sffcfoundation.org::1206c160-009f-4d23-8076-031e756c6dba" providerId="AD" clId="Web-{5F5BF245-AC3F-5934-2E64-A66E392AE885}" dt="2020-06-22T18:21:43.694" v="0"/>
      <pc:docMkLst>
        <pc:docMk/>
      </pc:docMkLst>
      <pc:sldChg chg="del">
        <pc:chgData name="Ashley DeWitt" userId="S::adewitt@sffcfoundation.org::1206c160-009f-4d23-8076-031e756c6dba" providerId="AD" clId="Web-{5F5BF245-AC3F-5934-2E64-A66E392AE885}" dt="2020-06-22T18:21:43.694" v="0"/>
        <pc:sldMkLst>
          <pc:docMk/>
          <pc:sldMk cId="1814827544" sldId="269"/>
        </pc:sldMkLst>
      </pc:sldChg>
    </pc:docChg>
  </pc:docChgLst>
  <pc:docChgLst>
    <pc:chgData name="Ashley DeWitt" userId="S::adewitt@sffcfoundation.org::1206c160-009f-4d23-8076-031e756c6dba" providerId="AD" clId="Web-{D64DA0B7-783A-0AA4-D27E-03AD1E71F582}"/>
    <pc:docChg chg="addSld">
      <pc:chgData name="Ashley DeWitt" userId="S::adewitt@sffcfoundation.org::1206c160-009f-4d23-8076-031e756c6dba" providerId="AD" clId="Web-{D64DA0B7-783A-0AA4-D27E-03AD1E71F582}" dt="2020-05-18T18:54:32.291" v="0"/>
      <pc:docMkLst>
        <pc:docMk/>
      </pc:docMkLst>
      <pc:sldChg chg="add">
        <pc:chgData name="Ashley DeWitt" userId="S::adewitt@sffcfoundation.org::1206c160-009f-4d23-8076-031e756c6dba" providerId="AD" clId="Web-{D64DA0B7-783A-0AA4-D27E-03AD1E71F582}" dt="2020-05-18T18:54:32.291" v="0"/>
        <pc:sldMkLst>
          <pc:docMk/>
          <pc:sldMk cId="2710634795" sldId="271"/>
        </pc:sldMkLst>
      </pc:sldChg>
    </pc:docChg>
  </pc:docChgLst>
  <pc:docChgLst>
    <pc:chgData name="Jackie Downs" userId="S::jdowns@sffcfoundation.org::750fbc34-7e05-427c-89e6-fc2cdb816eca" providerId="AD" clId="Web-{F22DF4A0-F10A-ADC4-FA81-6644141C4F00}"/>
    <pc:docChg chg="modSld">
      <pc:chgData name="Jackie Downs" userId="S::jdowns@sffcfoundation.org::750fbc34-7e05-427c-89e6-fc2cdb816eca" providerId="AD" clId="Web-{F22DF4A0-F10A-ADC4-FA81-6644141C4F00}" dt="2023-07-10T13:18:56.796" v="2" actId="20577"/>
      <pc:docMkLst>
        <pc:docMk/>
      </pc:docMkLst>
      <pc:sldChg chg="modSp">
        <pc:chgData name="Jackie Downs" userId="S::jdowns@sffcfoundation.org::750fbc34-7e05-427c-89e6-fc2cdb816eca" providerId="AD" clId="Web-{F22DF4A0-F10A-ADC4-FA81-6644141C4F00}" dt="2023-07-10T13:18:56.796" v="2" actId="20577"/>
        <pc:sldMkLst>
          <pc:docMk/>
          <pc:sldMk cId="295432376" sldId="256"/>
        </pc:sldMkLst>
        <pc:spChg chg="mod">
          <ac:chgData name="Jackie Downs" userId="S::jdowns@sffcfoundation.org::750fbc34-7e05-427c-89e6-fc2cdb816eca" providerId="AD" clId="Web-{F22DF4A0-F10A-ADC4-FA81-6644141C4F00}" dt="2023-07-10T13:18:56.796" v="2" actId="20577"/>
          <ac:spMkLst>
            <pc:docMk/>
            <pc:sldMk cId="295432376" sldId="256"/>
            <ac:spMk id="2" creationId="{B1A4B2C9-C1BB-0E41-AB9E-0065244569F0}"/>
          </ac:spMkLst>
        </pc:spChg>
      </pc:sldChg>
    </pc:docChg>
  </pc:docChgLst>
  <pc:docChgLst>
    <pc:chgData name="Jackie Downs" userId="S::jdowns@sffcfoundation.org::750fbc34-7e05-427c-89e6-fc2cdb816eca" providerId="AD" clId="Web-{548DFB6F-619E-6067-A100-554B6DF8ED4F}"/>
    <pc:docChg chg="modSld">
      <pc:chgData name="Jackie Downs" userId="S::jdowns@sffcfoundation.org::750fbc34-7e05-427c-89e6-fc2cdb816eca" providerId="AD" clId="Web-{548DFB6F-619E-6067-A100-554B6DF8ED4F}" dt="2021-06-03T14:59:00.657" v="3" actId="20577"/>
      <pc:docMkLst>
        <pc:docMk/>
      </pc:docMkLst>
      <pc:sldChg chg="modSp">
        <pc:chgData name="Jackie Downs" userId="S::jdowns@sffcfoundation.org::750fbc34-7e05-427c-89e6-fc2cdb816eca" providerId="AD" clId="Web-{548DFB6F-619E-6067-A100-554B6DF8ED4F}" dt="2021-06-03T14:59:00.657" v="3" actId="20577"/>
        <pc:sldMkLst>
          <pc:docMk/>
          <pc:sldMk cId="295432376" sldId="256"/>
        </pc:sldMkLst>
        <pc:spChg chg="mod">
          <ac:chgData name="Jackie Downs" userId="S::jdowns@sffcfoundation.org::750fbc34-7e05-427c-89e6-fc2cdb816eca" providerId="AD" clId="Web-{548DFB6F-619E-6067-A100-554B6DF8ED4F}" dt="2021-06-03T14:59:00.657" v="3" actId="20577"/>
          <ac:spMkLst>
            <pc:docMk/>
            <pc:sldMk cId="295432376" sldId="256"/>
            <ac:spMk id="6" creationId="{C2EC43A6-8B4F-41CF-AE4A-C1CF2B9E362C}"/>
          </ac:spMkLst>
        </pc:spChg>
      </pc:sldChg>
    </pc:docChg>
  </pc:docChgLst>
  <pc:docChgLst>
    <pc:chgData name="Ashley DeWitt" userId="S::adewitt@sffcfoundation.org::1206c160-009f-4d23-8076-031e756c6dba" providerId="AD" clId="Web-{6F7C26E7-F5F0-3E5F-3761-0100FEB3A694}"/>
    <pc:docChg chg="modSld">
      <pc:chgData name="Ashley DeWitt" userId="S::adewitt@sffcfoundation.org::1206c160-009f-4d23-8076-031e756c6dba" providerId="AD" clId="Web-{6F7C26E7-F5F0-3E5F-3761-0100FEB3A694}" dt="2020-06-23T17:23:53.315" v="1" actId="1076"/>
      <pc:docMkLst>
        <pc:docMk/>
      </pc:docMkLst>
      <pc:sldChg chg="modSp">
        <pc:chgData name="Ashley DeWitt" userId="S::adewitt@sffcfoundation.org::1206c160-009f-4d23-8076-031e756c6dba" providerId="AD" clId="Web-{6F7C26E7-F5F0-3E5F-3761-0100FEB3A694}" dt="2020-06-23T17:23:53.315" v="1" actId="1076"/>
        <pc:sldMkLst>
          <pc:docMk/>
          <pc:sldMk cId="4046754445" sldId="267"/>
        </pc:sldMkLst>
        <pc:picChg chg="mod">
          <ac:chgData name="Ashley DeWitt" userId="S::adewitt@sffcfoundation.org::1206c160-009f-4d23-8076-031e756c6dba" providerId="AD" clId="Web-{6F7C26E7-F5F0-3E5F-3761-0100FEB3A694}" dt="2020-06-23T17:23:50.534" v="0" actId="1076"/>
          <ac:picMkLst>
            <pc:docMk/>
            <pc:sldMk cId="4046754445" sldId="267"/>
            <ac:picMk id="5" creationId="{A6741328-095C-472D-A6E5-A6A3B62472F6}"/>
          </ac:picMkLst>
        </pc:picChg>
        <pc:picChg chg="mod">
          <ac:chgData name="Ashley DeWitt" userId="S::adewitt@sffcfoundation.org::1206c160-009f-4d23-8076-031e756c6dba" providerId="AD" clId="Web-{6F7C26E7-F5F0-3E5F-3761-0100FEB3A694}" dt="2020-06-23T17:23:53.315" v="1" actId="1076"/>
          <ac:picMkLst>
            <pc:docMk/>
            <pc:sldMk cId="4046754445" sldId="267"/>
            <ac:picMk id="6" creationId="{A8A436F6-6221-441C-8D4D-2DEC7141EBDD}"/>
          </ac:picMkLst>
        </pc:picChg>
      </pc:sldChg>
    </pc:docChg>
  </pc:docChgLst>
  <pc:docChgLst>
    <pc:chgData clId="Web-{B1CD132A-3B86-8300-0BE1-7D4E9D2ABEC7}"/>
    <pc:docChg chg="addSld modSld">
      <pc:chgData name="" userId="" providerId="" clId="Web-{B1CD132A-3B86-8300-0BE1-7D4E9D2ABEC7}" dt="2021-06-23T18:07:22.681" v="4"/>
      <pc:docMkLst>
        <pc:docMk/>
      </pc:docMkLst>
      <pc:sldChg chg="addSp delSp modSp modNotes">
        <pc:chgData name="" userId="" providerId="" clId="Web-{B1CD132A-3B86-8300-0BE1-7D4E9D2ABEC7}" dt="2021-06-23T18:07:11.978" v="3"/>
        <pc:sldMkLst>
          <pc:docMk/>
          <pc:sldMk cId="295432376" sldId="256"/>
        </pc:sldMkLst>
        <pc:spChg chg="add del mod">
          <ac:chgData name="" userId="" providerId="" clId="Web-{B1CD132A-3B86-8300-0BE1-7D4E9D2ABEC7}" dt="2021-06-23T18:07:11.978" v="3"/>
          <ac:spMkLst>
            <pc:docMk/>
            <pc:sldMk cId="295432376" sldId="256"/>
            <ac:spMk id="5" creationId="{221FAA93-30AB-484D-B0D3-3FD5DAF61EB5}"/>
          </ac:spMkLst>
        </pc:spChg>
        <pc:spChg chg="del">
          <ac:chgData name="" userId="" providerId="" clId="Web-{B1CD132A-3B86-8300-0BE1-7D4E9D2ABEC7}" dt="2021-06-23T18:06:58.290" v="0"/>
          <ac:spMkLst>
            <pc:docMk/>
            <pc:sldMk cId="295432376" sldId="256"/>
            <ac:spMk id="6" creationId="{C2EC43A6-8B4F-41CF-AE4A-C1CF2B9E362C}"/>
          </ac:spMkLst>
        </pc:spChg>
      </pc:sldChg>
      <pc:sldChg chg="add">
        <pc:chgData name="" userId="" providerId="" clId="Web-{B1CD132A-3B86-8300-0BE1-7D4E9D2ABEC7}" dt="2021-06-23T18:07:22.681" v="4"/>
        <pc:sldMkLst>
          <pc:docMk/>
          <pc:sldMk cId="773416418" sldId="276"/>
        </pc:sldMkLst>
      </pc:sldChg>
    </pc:docChg>
  </pc:docChgLst>
  <pc:docChgLst>
    <pc:chgData name="Ashley DeWitt" userId="S::adewitt@sffcfoundation.org::1206c160-009f-4d23-8076-031e756c6dba" providerId="AD" clId="Web-{49CBF4CA-516E-B99C-55C7-162F3D88B0E6}"/>
    <pc:docChg chg="modSld">
      <pc:chgData name="Ashley DeWitt" userId="S::adewitt@sffcfoundation.org::1206c160-009f-4d23-8076-031e756c6dba" providerId="AD" clId="Web-{49CBF4CA-516E-B99C-55C7-162F3D88B0E6}" dt="2020-06-22T19:50:53.605" v="79" actId="14100"/>
      <pc:docMkLst>
        <pc:docMk/>
      </pc:docMkLst>
      <pc:sldChg chg="modSp">
        <pc:chgData name="Ashley DeWitt" userId="S::adewitt@sffcfoundation.org::1206c160-009f-4d23-8076-031e756c6dba" providerId="AD" clId="Web-{49CBF4CA-516E-B99C-55C7-162F3D88B0E6}" dt="2020-06-22T19:50:53.605" v="79" actId="14100"/>
        <pc:sldMkLst>
          <pc:docMk/>
          <pc:sldMk cId="688478085" sldId="265"/>
        </pc:sldMkLst>
        <pc:spChg chg="mod">
          <ac:chgData name="Ashley DeWitt" userId="S::adewitt@sffcfoundation.org::1206c160-009f-4d23-8076-031e756c6dba" providerId="AD" clId="Web-{49CBF4CA-516E-B99C-55C7-162F3D88B0E6}" dt="2020-06-22T19:50:53.605" v="79" actId="14100"/>
          <ac:spMkLst>
            <pc:docMk/>
            <pc:sldMk cId="688478085" sldId="265"/>
            <ac:spMk id="3" creationId="{D12A8DF5-CF5A-441C-9A84-D7049269FFC9}"/>
          </ac:spMkLst>
        </pc:spChg>
      </pc:sldChg>
      <pc:sldChg chg="addSp modSp">
        <pc:chgData name="Ashley DeWitt" userId="S::adewitt@sffcfoundation.org::1206c160-009f-4d23-8076-031e756c6dba" providerId="AD" clId="Web-{49CBF4CA-516E-B99C-55C7-162F3D88B0E6}" dt="2020-06-22T19:50:26.088" v="74" actId="1076"/>
        <pc:sldMkLst>
          <pc:docMk/>
          <pc:sldMk cId="4046754445" sldId="267"/>
        </pc:sldMkLst>
        <pc:spChg chg="mod">
          <ac:chgData name="Ashley DeWitt" userId="S::adewitt@sffcfoundation.org::1206c160-009f-4d23-8076-031e756c6dba" providerId="AD" clId="Web-{49CBF4CA-516E-B99C-55C7-162F3D88B0E6}" dt="2020-06-22T19:50:19.213" v="72" actId="14100"/>
          <ac:spMkLst>
            <pc:docMk/>
            <pc:sldMk cId="4046754445" sldId="267"/>
            <ac:spMk id="3" creationId="{447D787E-672D-4732-A5A8-414AE59A7212}"/>
          </ac:spMkLst>
        </pc:spChg>
        <pc:picChg chg="mod">
          <ac:chgData name="Ashley DeWitt" userId="S::adewitt@sffcfoundation.org::1206c160-009f-4d23-8076-031e756c6dba" providerId="AD" clId="Web-{49CBF4CA-516E-B99C-55C7-162F3D88B0E6}" dt="2020-06-22T19:50:23.135" v="73" actId="1076"/>
          <ac:picMkLst>
            <pc:docMk/>
            <pc:sldMk cId="4046754445" sldId="267"/>
            <ac:picMk id="5" creationId="{A6741328-095C-472D-A6E5-A6A3B62472F6}"/>
          </ac:picMkLst>
        </pc:picChg>
        <pc:picChg chg="add mod">
          <ac:chgData name="Ashley DeWitt" userId="S::adewitt@sffcfoundation.org::1206c160-009f-4d23-8076-031e756c6dba" providerId="AD" clId="Web-{49CBF4CA-516E-B99C-55C7-162F3D88B0E6}" dt="2020-06-22T19:50:26.088" v="74" actId="1076"/>
          <ac:picMkLst>
            <pc:docMk/>
            <pc:sldMk cId="4046754445" sldId="267"/>
            <ac:picMk id="6" creationId="{A8A436F6-6221-441C-8D4D-2DEC7141EBDD}"/>
          </ac:picMkLst>
        </pc:picChg>
      </pc:sldChg>
    </pc:docChg>
  </pc:docChgLst>
  <pc:docChgLst>
    <pc:chgData name="Jackie Downs" userId="S::jdowns@sffcfoundation.org::750fbc34-7e05-427c-89e6-fc2cdb816eca" providerId="AD" clId="Web-{4BAA1BFD-C9BA-9063-B982-D364192EC7A6}"/>
    <pc:docChg chg="modSld">
      <pc:chgData name="Jackie Downs" userId="S::jdowns@sffcfoundation.org::750fbc34-7e05-427c-89e6-fc2cdb816eca" providerId="AD" clId="Web-{4BAA1BFD-C9BA-9063-B982-D364192EC7A6}" dt="2020-06-02T12:14:32.305" v="57" actId="20577"/>
      <pc:docMkLst>
        <pc:docMk/>
      </pc:docMkLst>
      <pc:sldChg chg="modSp">
        <pc:chgData name="Jackie Downs" userId="S::jdowns@sffcfoundation.org::750fbc34-7e05-427c-89e6-fc2cdb816eca" providerId="AD" clId="Web-{4BAA1BFD-C9BA-9063-B982-D364192EC7A6}" dt="2020-06-02T12:14:27.774" v="55" actId="20577"/>
        <pc:sldMkLst>
          <pc:docMk/>
          <pc:sldMk cId="3358561478" sldId="266"/>
        </pc:sldMkLst>
        <pc:spChg chg="mod">
          <ac:chgData name="Jackie Downs" userId="S::jdowns@sffcfoundation.org::750fbc34-7e05-427c-89e6-fc2cdb816eca" providerId="AD" clId="Web-{4BAA1BFD-C9BA-9063-B982-D364192EC7A6}" dt="2020-06-02T12:14:27.774" v="55" actId="20577"/>
          <ac:spMkLst>
            <pc:docMk/>
            <pc:sldMk cId="3358561478" sldId="266"/>
            <ac:spMk id="3" creationId="{E4E72B9A-11FD-461F-8815-076F60E64222}"/>
          </ac:spMkLst>
        </pc:spChg>
      </pc:sldChg>
    </pc:docChg>
  </pc:docChgLst>
  <pc:docChgLst>
    <pc:chgData name="Ashley Beisiegel" userId="S::adewitt@sffcfoundation.org::1206c160-009f-4d23-8076-031e756c6dba" providerId="AD" clId="Web-{BD9CB29F-7079-0000-76B8-2DBC403C1D09}"/>
    <pc:docChg chg="modSld">
      <pc:chgData name="Ashley Beisiegel" userId="S::adewitt@sffcfoundation.org::1206c160-009f-4d23-8076-031e756c6dba" providerId="AD" clId="Web-{BD9CB29F-7079-0000-76B8-2DBC403C1D09}" dt="2021-03-09T15:39:10.115" v="9" actId="20577"/>
      <pc:docMkLst>
        <pc:docMk/>
      </pc:docMkLst>
      <pc:sldChg chg="addSp delSp modSp">
        <pc:chgData name="Ashley Beisiegel" userId="S::adewitt@sffcfoundation.org::1206c160-009f-4d23-8076-031e756c6dba" providerId="AD" clId="Web-{BD9CB29F-7079-0000-76B8-2DBC403C1D09}" dt="2021-03-09T15:34:52.143" v="2"/>
        <pc:sldMkLst>
          <pc:docMk/>
          <pc:sldMk cId="295432376" sldId="256"/>
        </pc:sldMkLst>
        <pc:spChg chg="del">
          <ac:chgData name="Ashley Beisiegel" userId="S::adewitt@sffcfoundation.org::1206c160-009f-4d23-8076-031e756c6dba" providerId="AD" clId="Web-{BD9CB29F-7079-0000-76B8-2DBC403C1D09}" dt="2021-03-09T15:34:52.143" v="2"/>
          <ac:spMkLst>
            <pc:docMk/>
            <pc:sldMk cId="295432376" sldId="256"/>
            <ac:spMk id="3" creationId="{B870DC21-734F-B141-8A61-D7F3BB1BD6F5}"/>
          </ac:spMkLst>
        </pc:spChg>
        <pc:spChg chg="add mod">
          <ac:chgData name="Ashley Beisiegel" userId="S::adewitt@sffcfoundation.org::1206c160-009f-4d23-8076-031e756c6dba" providerId="AD" clId="Web-{BD9CB29F-7079-0000-76B8-2DBC403C1D09}" dt="2021-03-09T15:34:52.143" v="2"/>
          <ac:spMkLst>
            <pc:docMk/>
            <pc:sldMk cId="295432376" sldId="256"/>
            <ac:spMk id="6" creationId="{C2EC43A6-8B4F-41CF-AE4A-C1CF2B9E362C}"/>
          </ac:spMkLst>
        </pc:spChg>
      </pc:sldChg>
      <pc:sldChg chg="modSp">
        <pc:chgData name="Ashley Beisiegel" userId="S::adewitt@sffcfoundation.org::1206c160-009f-4d23-8076-031e756c6dba" providerId="AD" clId="Web-{BD9CB29F-7079-0000-76B8-2DBC403C1D09}" dt="2021-03-09T15:39:10.115" v="9" actId="20577"/>
        <pc:sldMkLst>
          <pc:docMk/>
          <pc:sldMk cId="2710634795" sldId="271"/>
        </pc:sldMkLst>
        <pc:spChg chg="mod">
          <ac:chgData name="Ashley Beisiegel" userId="S::adewitt@sffcfoundation.org::1206c160-009f-4d23-8076-031e756c6dba" providerId="AD" clId="Web-{BD9CB29F-7079-0000-76B8-2DBC403C1D09}" dt="2021-03-09T15:39:10.115" v="9" actId="20577"/>
          <ac:spMkLst>
            <pc:docMk/>
            <pc:sldMk cId="2710634795" sldId="271"/>
            <ac:spMk id="3" creationId="{BA74F84C-7033-4C9D-BDE9-6FC4CE8AFDA0}"/>
          </ac:spMkLst>
        </pc:spChg>
      </pc:sldChg>
    </pc:docChg>
  </pc:docChgLst>
  <pc:docChgLst>
    <pc:chgData name="Ashley Beisiegel" userId="S::adewitt@sffcfoundation.org::1206c160-009f-4d23-8076-031e756c6dba" providerId="AD" clId="Web-{B1CD132A-3B86-8300-0BE1-7D4E9D2ABEC7}"/>
    <pc:docChg chg="delSld">
      <pc:chgData name="Ashley Beisiegel" userId="S::adewitt@sffcfoundation.org::1206c160-009f-4d23-8076-031e756c6dba" providerId="AD" clId="Web-{B1CD132A-3B86-8300-0BE1-7D4E9D2ABEC7}" dt="2021-06-23T18:07:28.478" v="0"/>
      <pc:docMkLst>
        <pc:docMk/>
      </pc:docMkLst>
      <pc:sldChg chg="del">
        <pc:chgData name="Ashley Beisiegel" userId="S::adewitt@sffcfoundation.org::1206c160-009f-4d23-8076-031e756c6dba" providerId="AD" clId="Web-{B1CD132A-3B86-8300-0BE1-7D4E9D2ABEC7}" dt="2021-06-23T18:07:28.478" v="0"/>
        <pc:sldMkLst>
          <pc:docMk/>
          <pc:sldMk cId="2710634795" sldId="271"/>
        </pc:sldMkLst>
      </pc:sldChg>
    </pc:docChg>
  </pc:docChgLst>
  <pc:docChgLst>
    <pc:chgData name="Jackie Downs" userId="S::jdowns@sffcfoundation.org::750fbc34-7e05-427c-89e6-fc2cdb816eca" providerId="AD" clId="Web-{60D2C79F-102D-0000-C0EB-DF7851D44745}"/>
    <pc:docChg chg="modSld">
      <pc:chgData name="Jackie Downs" userId="S::jdowns@sffcfoundation.org::750fbc34-7e05-427c-89e6-fc2cdb816eca" providerId="AD" clId="Web-{60D2C79F-102D-0000-C0EB-DF7851D44745}" dt="2021-05-14T13:03:30.616" v="3" actId="14100"/>
      <pc:docMkLst>
        <pc:docMk/>
      </pc:docMkLst>
      <pc:sldChg chg="modSp">
        <pc:chgData name="Jackie Downs" userId="S::jdowns@sffcfoundation.org::750fbc34-7e05-427c-89e6-fc2cdb816eca" providerId="AD" clId="Web-{60D2C79F-102D-0000-C0EB-DF7851D44745}" dt="2021-05-14T13:03:30.616" v="3" actId="14100"/>
        <pc:sldMkLst>
          <pc:docMk/>
          <pc:sldMk cId="295432376" sldId="256"/>
        </pc:sldMkLst>
        <pc:spChg chg="mod">
          <ac:chgData name="Jackie Downs" userId="S::jdowns@sffcfoundation.org::750fbc34-7e05-427c-89e6-fc2cdb816eca" providerId="AD" clId="Web-{60D2C79F-102D-0000-C0EB-DF7851D44745}" dt="2021-05-14T13:03:30.616" v="3" actId="14100"/>
          <ac:spMkLst>
            <pc:docMk/>
            <pc:sldMk cId="295432376" sldId="256"/>
            <ac:spMk id="6" creationId="{C2EC43A6-8B4F-41CF-AE4A-C1CF2B9E362C}"/>
          </ac:spMkLst>
        </pc:spChg>
      </pc:sldChg>
    </pc:docChg>
  </pc:docChgLst>
  <pc:docChgLst>
    <pc:chgData name="Jackie Downs" userId="S::jdowns@sffcfoundation.org::750fbc34-7e05-427c-89e6-fc2cdb816eca" providerId="AD" clId="Web-{4779362C-B124-2BC9-67A7-12BDEC004132}"/>
    <pc:docChg chg="modSld">
      <pc:chgData name="Jackie Downs" userId="S::jdowns@sffcfoundation.org::750fbc34-7e05-427c-89e6-fc2cdb816eca" providerId="AD" clId="Web-{4779362C-B124-2BC9-67A7-12BDEC004132}" dt="2020-06-22T19:47:46.605" v="0" actId="20577"/>
      <pc:docMkLst>
        <pc:docMk/>
      </pc:docMkLst>
      <pc:sldChg chg="modSp">
        <pc:chgData name="Jackie Downs" userId="S::jdowns@sffcfoundation.org::750fbc34-7e05-427c-89e6-fc2cdb816eca" providerId="AD" clId="Web-{4779362C-B124-2BC9-67A7-12BDEC004132}" dt="2020-06-22T19:47:46.605" v="0" actId="20577"/>
        <pc:sldMkLst>
          <pc:docMk/>
          <pc:sldMk cId="1698105885" sldId="263"/>
        </pc:sldMkLst>
        <pc:spChg chg="mod">
          <ac:chgData name="Jackie Downs" userId="S::jdowns@sffcfoundation.org::750fbc34-7e05-427c-89e6-fc2cdb816eca" providerId="AD" clId="Web-{4779362C-B124-2BC9-67A7-12BDEC004132}" dt="2020-06-22T19:47:46.605" v="0" actId="20577"/>
          <ac:spMkLst>
            <pc:docMk/>
            <pc:sldMk cId="1698105885" sldId="263"/>
            <ac:spMk id="3" creationId="{EF1174CB-65F8-49F0-92EE-A74364078139}"/>
          </ac:spMkLst>
        </pc:spChg>
      </pc:sldChg>
    </pc:docChg>
  </pc:docChgLst>
  <pc:docChgLst>
    <pc:chgData name="Jackie Downs" userId="S::jdowns@sffcfoundation.org::750fbc34-7e05-427c-89e6-fc2cdb816eca" providerId="AD" clId="Web-{724597FF-3894-44C1-D670-2DAF89989C94}"/>
    <pc:docChg chg="addSld delSld modSld sldOrd">
      <pc:chgData name="Jackie Downs" userId="S::jdowns@sffcfoundation.org::750fbc34-7e05-427c-89e6-fc2cdb816eca" providerId="AD" clId="Web-{724597FF-3894-44C1-D670-2DAF89989C94}" dt="2020-12-02T16:10:30.549" v="108" actId="20577"/>
      <pc:docMkLst>
        <pc:docMk/>
      </pc:docMkLst>
      <pc:sldChg chg="del ord">
        <pc:chgData name="Jackie Downs" userId="S::jdowns@sffcfoundation.org::750fbc34-7e05-427c-89e6-fc2cdb816eca" providerId="AD" clId="Web-{724597FF-3894-44C1-D670-2DAF89989C94}" dt="2020-12-02T15:53:54.279" v="27"/>
        <pc:sldMkLst>
          <pc:docMk/>
          <pc:sldMk cId="1698105885" sldId="263"/>
        </pc:sldMkLst>
      </pc:sldChg>
      <pc:sldChg chg="delSp modSp">
        <pc:chgData name="Jackie Downs" userId="S::jdowns@sffcfoundation.org::750fbc34-7e05-427c-89e6-fc2cdb816eca" providerId="AD" clId="Web-{724597FF-3894-44C1-D670-2DAF89989C94}" dt="2020-12-02T16:10:28.237" v="106" actId="20577"/>
        <pc:sldMkLst>
          <pc:docMk/>
          <pc:sldMk cId="2534221778" sldId="264"/>
        </pc:sldMkLst>
        <pc:spChg chg="mod">
          <ac:chgData name="Jackie Downs" userId="S::jdowns@sffcfoundation.org::750fbc34-7e05-427c-89e6-fc2cdb816eca" providerId="AD" clId="Web-{724597FF-3894-44C1-D670-2DAF89989C94}" dt="2020-12-02T16:10:28.237" v="106" actId="20577"/>
          <ac:spMkLst>
            <pc:docMk/>
            <pc:sldMk cId="2534221778" sldId="264"/>
            <ac:spMk id="3" creationId="{4CCE8705-45B8-45B8-B946-F283EBE26F8F}"/>
          </ac:spMkLst>
        </pc:spChg>
        <pc:picChg chg="del">
          <ac:chgData name="Jackie Downs" userId="S::jdowns@sffcfoundation.org::750fbc34-7e05-427c-89e6-fc2cdb816eca" providerId="AD" clId="Web-{724597FF-3894-44C1-D670-2DAF89989C94}" dt="2020-12-02T16:10:06.268" v="98"/>
          <ac:picMkLst>
            <pc:docMk/>
            <pc:sldMk cId="2534221778" sldId="264"/>
            <ac:picMk id="4" creationId="{9C8A1219-484D-4C9F-A4D5-1C68D732A2C6}"/>
          </ac:picMkLst>
        </pc:picChg>
      </pc:sldChg>
      <pc:sldChg chg="del">
        <pc:chgData name="Jackie Downs" userId="S::jdowns@sffcfoundation.org::750fbc34-7e05-427c-89e6-fc2cdb816eca" providerId="AD" clId="Web-{724597FF-3894-44C1-D670-2DAF89989C94}" dt="2020-12-02T16:02:38.266" v="31"/>
        <pc:sldMkLst>
          <pc:docMk/>
          <pc:sldMk cId="1447871466" sldId="270"/>
        </pc:sldMkLst>
      </pc:sldChg>
      <pc:sldChg chg="modSp add">
        <pc:chgData name="Jackie Downs" userId="S::jdowns@sffcfoundation.org::750fbc34-7e05-427c-89e6-fc2cdb816eca" providerId="AD" clId="Web-{724597FF-3894-44C1-D670-2DAF89989C94}" dt="2020-12-02T16:09:07.846" v="80" actId="20577"/>
        <pc:sldMkLst>
          <pc:docMk/>
          <pc:sldMk cId="3087112057" sldId="273"/>
        </pc:sldMkLst>
        <pc:spChg chg="mod">
          <ac:chgData name="Jackie Downs" userId="S::jdowns@sffcfoundation.org::750fbc34-7e05-427c-89e6-fc2cdb816eca" providerId="AD" clId="Web-{724597FF-3894-44C1-D670-2DAF89989C94}" dt="2020-12-02T16:09:07.846" v="80" actId="20577"/>
          <ac:spMkLst>
            <pc:docMk/>
            <pc:sldMk cId="3087112057" sldId="273"/>
            <ac:spMk id="3" creationId="{861C37A9-E8FE-704B-B7B7-4779A9B74A85}"/>
          </ac:spMkLst>
        </pc:spChg>
      </pc:sldChg>
      <pc:sldChg chg="add">
        <pc:chgData name="Jackie Downs" userId="S::jdowns@sffcfoundation.org::750fbc34-7e05-427c-89e6-fc2cdb816eca" providerId="AD" clId="Web-{724597FF-3894-44C1-D670-2DAF89989C94}" dt="2020-12-02T15:52:58.967" v="26"/>
        <pc:sldMkLst>
          <pc:docMk/>
          <pc:sldMk cId="2663165243" sldId="274"/>
        </pc:sldMkLst>
      </pc:sldChg>
      <pc:sldChg chg="add">
        <pc:chgData name="Jackie Downs" userId="S::jdowns@sffcfoundation.org::750fbc34-7e05-427c-89e6-fc2cdb816eca" providerId="AD" clId="Web-{724597FF-3894-44C1-D670-2DAF89989C94}" dt="2020-12-02T15:55:26.874" v="28"/>
        <pc:sldMkLst>
          <pc:docMk/>
          <pc:sldMk cId="1610416061" sldId="275"/>
        </pc:sldMkLst>
      </pc:sldChg>
      <pc:sldChg chg="add ord">
        <pc:chgData name="Jackie Downs" userId="S::jdowns@sffcfoundation.org::750fbc34-7e05-427c-89e6-fc2cdb816eca" providerId="AD" clId="Web-{724597FF-3894-44C1-D670-2DAF89989C94}" dt="2020-12-02T16:00:39.016" v="30"/>
        <pc:sldMkLst>
          <pc:docMk/>
          <pc:sldMk cId="1131063224" sldId="276"/>
        </pc:sldMkLst>
      </pc:sldChg>
    </pc:docChg>
  </pc:docChgLst>
  <pc:docChgLst>
    <pc:chgData name="Jackie Downs" userId="S::jdowns@sffcfoundation.org::750fbc34-7e05-427c-89e6-fc2cdb816eca" providerId="AD" clId="Web-{E670E0E7-4431-4728-227E-FEA913BDD595}"/>
    <pc:docChg chg="modSld">
      <pc:chgData name="Jackie Downs" userId="S::jdowns@sffcfoundation.org::750fbc34-7e05-427c-89e6-fc2cdb816eca" providerId="AD" clId="Web-{E670E0E7-4431-4728-227E-FEA913BDD595}" dt="2021-05-13T17:53:31.967" v="13" actId="20577"/>
      <pc:docMkLst>
        <pc:docMk/>
      </pc:docMkLst>
      <pc:sldChg chg="modSp">
        <pc:chgData name="Jackie Downs" userId="S::jdowns@sffcfoundation.org::750fbc34-7e05-427c-89e6-fc2cdb816eca" providerId="AD" clId="Web-{E670E0E7-4431-4728-227E-FEA913BDD595}" dt="2021-05-13T17:53:12.904" v="6" actId="20577"/>
        <pc:sldMkLst>
          <pc:docMk/>
          <pc:sldMk cId="2534221778" sldId="264"/>
        </pc:sldMkLst>
        <pc:spChg chg="mod">
          <ac:chgData name="Jackie Downs" userId="S::jdowns@sffcfoundation.org::750fbc34-7e05-427c-89e6-fc2cdb816eca" providerId="AD" clId="Web-{E670E0E7-4431-4728-227E-FEA913BDD595}" dt="2021-05-13T17:53:12.904" v="6" actId="20577"/>
          <ac:spMkLst>
            <pc:docMk/>
            <pc:sldMk cId="2534221778" sldId="264"/>
            <ac:spMk id="3" creationId="{4CCE8705-45B8-45B8-B946-F283EBE26F8F}"/>
          </ac:spMkLst>
        </pc:spChg>
      </pc:sldChg>
      <pc:sldChg chg="modSp">
        <pc:chgData name="Jackie Downs" userId="S::jdowns@sffcfoundation.org::750fbc34-7e05-427c-89e6-fc2cdb816eca" providerId="AD" clId="Web-{E670E0E7-4431-4728-227E-FEA913BDD595}" dt="2021-05-13T17:53:31.967" v="13" actId="20577"/>
        <pc:sldMkLst>
          <pc:docMk/>
          <pc:sldMk cId="1610416061" sldId="275"/>
        </pc:sldMkLst>
        <pc:spChg chg="mod">
          <ac:chgData name="Jackie Downs" userId="S::jdowns@sffcfoundation.org::750fbc34-7e05-427c-89e6-fc2cdb816eca" providerId="AD" clId="Web-{E670E0E7-4431-4728-227E-FEA913BDD595}" dt="2021-05-13T17:53:31.967" v="13" actId="20577"/>
          <ac:spMkLst>
            <pc:docMk/>
            <pc:sldMk cId="1610416061" sldId="275"/>
            <ac:spMk id="3" creationId="{27B43F5D-0E0A-7B45-AE53-3F86B450A01E}"/>
          </ac:spMkLst>
        </pc:spChg>
      </pc:sldChg>
    </pc:docChg>
  </pc:docChgLst>
  <pc:docChgLst>
    <pc:chgData name="Ashley Beisiegel" userId="S::adewitt@sffcfoundation.org::1206c160-009f-4d23-8076-031e756c6dba" providerId="AD" clId="Web-{BAF7F843-94E9-5EF5-3E57-AE05ECC06AC1}"/>
    <pc:docChg chg="delSld modSld">
      <pc:chgData name="Ashley Beisiegel" userId="S::adewitt@sffcfoundation.org::1206c160-009f-4d23-8076-031e756c6dba" providerId="AD" clId="Web-{BAF7F843-94E9-5EF5-3E57-AE05ECC06AC1}" dt="2021-06-23T18:20:13.679" v="4" actId="1076"/>
      <pc:docMkLst>
        <pc:docMk/>
      </pc:docMkLst>
      <pc:sldChg chg="modSp">
        <pc:chgData name="Ashley Beisiegel" userId="S::adewitt@sffcfoundation.org::1206c160-009f-4d23-8076-031e756c6dba" providerId="AD" clId="Web-{BAF7F843-94E9-5EF5-3E57-AE05ECC06AC1}" dt="2021-06-23T18:20:13.679" v="4" actId="1076"/>
        <pc:sldMkLst>
          <pc:docMk/>
          <pc:sldMk cId="295432376" sldId="256"/>
        </pc:sldMkLst>
        <pc:spChg chg="mod">
          <ac:chgData name="Ashley Beisiegel" userId="S::adewitt@sffcfoundation.org::1206c160-009f-4d23-8076-031e756c6dba" providerId="AD" clId="Web-{BAF7F843-94E9-5EF5-3E57-AE05ECC06AC1}" dt="2021-06-23T18:20:13.679" v="4" actId="1076"/>
          <ac:spMkLst>
            <pc:docMk/>
            <pc:sldMk cId="295432376" sldId="256"/>
            <ac:spMk id="2" creationId="{B1A4B2C9-C1BB-0E41-AB9E-0065244569F0}"/>
          </ac:spMkLst>
        </pc:spChg>
      </pc:sldChg>
      <pc:sldChg chg="del">
        <pc:chgData name="Ashley Beisiegel" userId="S::adewitt@sffcfoundation.org::1206c160-009f-4d23-8076-031e756c6dba" providerId="AD" clId="Web-{BAF7F843-94E9-5EF5-3E57-AE05ECC06AC1}" dt="2021-06-23T18:19:50.678" v="0"/>
        <pc:sldMkLst>
          <pc:docMk/>
          <pc:sldMk cId="3087112057" sldId="273"/>
        </pc:sldMkLst>
      </pc:sldChg>
    </pc:docChg>
  </pc:docChgLst>
  <pc:docChgLst>
    <pc:chgData name="Jackie Downs" userId="S::jdowns@sffcfoundation.org::750fbc34-7e05-427c-89e6-fc2cdb816eca" providerId="AD" clId="Web-{13FB1971-FCE1-F34D-BE18-28A6A22DB799}"/>
    <pc:docChg chg="addSld delSld modSld">
      <pc:chgData name="Jackie Downs" userId="S::jdowns@sffcfoundation.org::750fbc34-7e05-427c-89e6-fc2cdb816eca" providerId="AD" clId="Web-{13FB1971-FCE1-F34D-BE18-28A6A22DB799}" dt="2022-05-24T16:29:55.499" v="63" actId="1076"/>
      <pc:docMkLst>
        <pc:docMk/>
      </pc:docMkLst>
      <pc:sldChg chg="modSp">
        <pc:chgData name="Jackie Downs" userId="S::jdowns@sffcfoundation.org::750fbc34-7e05-427c-89e6-fc2cdb816eca" providerId="AD" clId="Web-{13FB1971-FCE1-F34D-BE18-28A6A22DB799}" dt="2022-05-24T16:23:27.693" v="14" actId="1076"/>
        <pc:sldMkLst>
          <pc:docMk/>
          <pc:sldMk cId="295432376" sldId="256"/>
        </pc:sldMkLst>
        <pc:spChg chg="mod">
          <ac:chgData name="Jackie Downs" userId="S::jdowns@sffcfoundation.org::750fbc34-7e05-427c-89e6-fc2cdb816eca" providerId="AD" clId="Web-{13FB1971-FCE1-F34D-BE18-28A6A22DB799}" dt="2022-05-24T16:23:14.943" v="13" actId="1076"/>
          <ac:spMkLst>
            <pc:docMk/>
            <pc:sldMk cId="295432376" sldId="256"/>
            <ac:spMk id="2" creationId="{B1A4B2C9-C1BB-0E41-AB9E-0065244569F0}"/>
          </ac:spMkLst>
        </pc:spChg>
        <pc:picChg chg="mod">
          <ac:chgData name="Jackie Downs" userId="S::jdowns@sffcfoundation.org::750fbc34-7e05-427c-89e6-fc2cdb816eca" providerId="AD" clId="Web-{13FB1971-FCE1-F34D-BE18-28A6A22DB799}" dt="2022-05-24T16:23:27.693" v="14" actId="1076"/>
          <ac:picMkLst>
            <pc:docMk/>
            <pc:sldMk cId="295432376" sldId="256"/>
            <ac:picMk id="4" creationId="{0D5F8978-B869-4777-BD1C-AAB2A7D0B08E}"/>
          </ac:picMkLst>
        </pc:picChg>
      </pc:sldChg>
      <pc:sldChg chg="modSp">
        <pc:chgData name="Jackie Downs" userId="S::jdowns@sffcfoundation.org::750fbc34-7e05-427c-89e6-fc2cdb816eca" providerId="AD" clId="Web-{13FB1971-FCE1-F34D-BE18-28A6A22DB799}" dt="2022-05-24T16:29:05.092" v="55" actId="1076"/>
        <pc:sldMkLst>
          <pc:docMk/>
          <pc:sldMk cId="3796913384" sldId="261"/>
        </pc:sldMkLst>
        <pc:spChg chg="mod">
          <ac:chgData name="Jackie Downs" userId="S::jdowns@sffcfoundation.org::750fbc34-7e05-427c-89e6-fc2cdb816eca" providerId="AD" clId="Web-{13FB1971-FCE1-F34D-BE18-28A6A22DB799}" dt="2022-05-24T16:29:02.170" v="54" actId="20577"/>
          <ac:spMkLst>
            <pc:docMk/>
            <pc:sldMk cId="3796913384" sldId="261"/>
            <ac:spMk id="2" creationId="{AB8B4DE6-F884-B04A-A725-A512C8AAD79F}"/>
          </ac:spMkLst>
        </pc:spChg>
        <pc:spChg chg="mod">
          <ac:chgData name="Jackie Downs" userId="S::jdowns@sffcfoundation.org::750fbc34-7e05-427c-89e6-fc2cdb816eca" providerId="AD" clId="Web-{13FB1971-FCE1-F34D-BE18-28A6A22DB799}" dt="2022-05-24T16:29:05.092" v="55" actId="1076"/>
          <ac:spMkLst>
            <pc:docMk/>
            <pc:sldMk cId="3796913384" sldId="261"/>
            <ac:spMk id="3" creationId="{820089ED-1EDA-8240-9347-4E4A852F9D6B}"/>
          </ac:spMkLst>
        </pc:spChg>
      </pc:sldChg>
      <pc:sldChg chg="delSp modSp">
        <pc:chgData name="Jackie Downs" userId="S::jdowns@sffcfoundation.org::750fbc34-7e05-427c-89e6-fc2cdb816eca" providerId="AD" clId="Web-{13FB1971-FCE1-F34D-BE18-28A6A22DB799}" dt="2022-05-24T16:27:01.401" v="38"/>
        <pc:sldMkLst>
          <pc:docMk/>
          <pc:sldMk cId="2534221778" sldId="264"/>
        </pc:sldMkLst>
        <pc:spChg chg="mod">
          <ac:chgData name="Jackie Downs" userId="S::jdowns@sffcfoundation.org::750fbc34-7e05-427c-89e6-fc2cdb816eca" providerId="AD" clId="Web-{13FB1971-FCE1-F34D-BE18-28A6A22DB799}" dt="2022-05-24T16:26:40.651" v="35"/>
          <ac:spMkLst>
            <pc:docMk/>
            <pc:sldMk cId="2534221778" sldId="264"/>
            <ac:spMk id="2" creationId="{22AF8C13-0B6C-47DA-82CB-D8C21A42D4A6}"/>
          </ac:spMkLst>
        </pc:spChg>
        <pc:spChg chg="mod">
          <ac:chgData name="Jackie Downs" userId="S::jdowns@sffcfoundation.org::750fbc34-7e05-427c-89e6-fc2cdb816eca" providerId="AD" clId="Web-{13FB1971-FCE1-F34D-BE18-28A6A22DB799}" dt="2022-05-24T16:26:54.339" v="37" actId="1076"/>
          <ac:spMkLst>
            <pc:docMk/>
            <pc:sldMk cId="2534221778" sldId="264"/>
            <ac:spMk id="3" creationId="{4CCE8705-45B8-45B8-B946-F283EBE26F8F}"/>
          </ac:spMkLst>
        </pc:spChg>
        <pc:picChg chg="del mod">
          <ac:chgData name="Jackie Downs" userId="S::jdowns@sffcfoundation.org::750fbc34-7e05-427c-89e6-fc2cdb816eca" providerId="AD" clId="Web-{13FB1971-FCE1-F34D-BE18-28A6A22DB799}" dt="2022-05-24T16:27:01.401" v="38"/>
          <ac:picMkLst>
            <pc:docMk/>
            <pc:sldMk cId="2534221778" sldId="264"/>
            <ac:picMk id="5" creationId="{DFE44CC0-BBDB-43A5-B8BF-5ED621F76534}"/>
          </ac:picMkLst>
        </pc:picChg>
      </pc:sldChg>
      <pc:sldChg chg="modSp">
        <pc:chgData name="Jackie Downs" userId="S::jdowns@sffcfoundation.org::750fbc34-7e05-427c-89e6-fc2cdb816eca" providerId="AD" clId="Web-{13FB1971-FCE1-F34D-BE18-28A6A22DB799}" dt="2022-05-24T16:27:31.637" v="42" actId="1076"/>
        <pc:sldMkLst>
          <pc:docMk/>
          <pc:sldMk cId="3358561478" sldId="266"/>
        </pc:sldMkLst>
        <pc:spChg chg="mod">
          <ac:chgData name="Jackie Downs" userId="S::jdowns@sffcfoundation.org::750fbc34-7e05-427c-89e6-fc2cdb816eca" providerId="AD" clId="Web-{13FB1971-FCE1-F34D-BE18-28A6A22DB799}" dt="2022-05-24T16:27:27.840" v="41" actId="20577"/>
          <ac:spMkLst>
            <pc:docMk/>
            <pc:sldMk cId="3358561478" sldId="266"/>
            <ac:spMk id="2" creationId="{FC379A0B-BF85-43AF-AA0A-F3C256C90985}"/>
          </ac:spMkLst>
        </pc:spChg>
        <pc:spChg chg="mod">
          <ac:chgData name="Jackie Downs" userId="S::jdowns@sffcfoundation.org::750fbc34-7e05-427c-89e6-fc2cdb816eca" providerId="AD" clId="Web-{13FB1971-FCE1-F34D-BE18-28A6A22DB799}" dt="2022-05-24T16:27:31.637" v="42" actId="1076"/>
          <ac:spMkLst>
            <pc:docMk/>
            <pc:sldMk cId="3358561478" sldId="266"/>
            <ac:spMk id="3" creationId="{E4E72B9A-11FD-461F-8815-076F60E64222}"/>
          </ac:spMkLst>
        </pc:spChg>
      </pc:sldChg>
      <pc:sldChg chg="delSp modSp">
        <pc:chgData name="Jackie Downs" userId="S::jdowns@sffcfoundation.org::750fbc34-7e05-427c-89e6-fc2cdb816eca" providerId="AD" clId="Web-{13FB1971-FCE1-F34D-BE18-28A6A22DB799}" dt="2022-05-24T16:28:47.482" v="52" actId="20577"/>
        <pc:sldMkLst>
          <pc:docMk/>
          <pc:sldMk cId="4046754445" sldId="267"/>
        </pc:sldMkLst>
        <pc:spChg chg="mod">
          <ac:chgData name="Jackie Downs" userId="S::jdowns@sffcfoundation.org::750fbc34-7e05-427c-89e6-fc2cdb816eca" providerId="AD" clId="Web-{13FB1971-FCE1-F34D-BE18-28A6A22DB799}" dt="2022-05-24T16:28:12.091" v="47" actId="20577"/>
          <ac:spMkLst>
            <pc:docMk/>
            <pc:sldMk cId="4046754445" sldId="267"/>
            <ac:spMk id="2" creationId="{3F2C3C9A-9D89-458A-B6E6-15D10CC5A2BE}"/>
          </ac:spMkLst>
        </pc:spChg>
        <pc:spChg chg="mod">
          <ac:chgData name="Jackie Downs" userId="S::jdowns@sffcfoundation.org::750fbc34-7e05-427c-89e6-fc2cdb816eca" providerId="AD" clId="Web-{13FB1971-FCE1-F34D-BE18-28A6A22DB799}" dt="2022-05-24T16:28:47.482" v="52" actId="20577"/>
          <ac:spMkLst>
            <pc:docMk/>
            <pc:sldMk cId="4046754445" sldId="267"/>
            <ac:spMk id="3" creationId="{447D787E-672D-4732-A5A8-414AE59A7212}"/>
          </ac:spMkLst>
        </pc:spChg>
        <pc:picChg chg="del">
          <ac:chgData name="Jackie Downs" userId="S::jdowns@sffcfoundation.org::750fbc34-7e05-427c-89e6-fc2cdb816eca" providerId="AD" clId="Web-{13FB1971-FCE1-F34D-BE18-28A6A22DB799}" dt="2022-05-24T16:28:01.731" v="45"/>
          <ac:picMkLst>
            <pc:docMk/>
            <pc:sldMk cId="4046754445" sldId="267"/>
            <ac:picMk id="5" creationId="{A6741328-095C-472D-A6E5-A6A3B62472F6}"/>
          </ac:picMkLst>
        </pc:picChg>
        <pc:picChg chg="del">
          <ac:chgData name="Jackie Downs" userId="S::jdowns@sffcfoundation.org::750fbc34-7e05-427c-89e6-fc2cdb816eca" providerId="AD" clId="Web-{13FB1971-FCE1-F34D-BE18-28A6A22DB799}" dt="2022-05-24T16:27:59.215" v="44"/>
          <ac:picMkLst>
            <pc:docMk/>
            <pc:sldMk cId="4046754445" sldId="267"/>
            <ac:picMk id="6" creationId="{A8A436F6-6221-441C-8D4D-2DEC7141EBDD}"/>
          </ac:picMkLst>
        </pc:picChg>
        <pc:picChg chg="mod">
          <ac:chgData name="Jackie Downs" userId="S::jdowns@sffcfoundation.org::750fbc34-7e05-427c-89e6-fc2cdb816eca" providerId="AD" clId="Web-{13FB1971-FCE1-F34D-BE18-28A6A22DB799}" dt="2022-05-24T16:28:23.122" v="50" actId="1076"/>
          <ac:picMkLst>
            <pc:docMk/>
            <pc:sldMk cId="4046754445" sldId="267"/>
            <ac:picMk id="7" creationId="{23AAB40B-3419-4549-9A6D-5732A0A9A84C}"/>
          </ac:picMkLst>
        </pc:picChg>
      </pc:sldChg>
      <pc:sldChg chg="del">
        <pc:chgData name="Jackie Downs" userId="S::jdowns@sffcfoundation.org::750fbc34-7e05-427c-89e6-fc2cdb816eca" providerId="AD" clId="Web-{13FB1971-FCE1-F34D-BE18-28A6A22DB799}" dt="2022-05-24T16:23:32.053" v="15"/>
        <pc:sldMkLst>
          <pc:docMk/>
          <pc:sldMk cId="2663165243" sldId="274"/>
        </pc:sldMkLst>
      </pc:sldChg>
      <pc:sldChg chg="modSp del">
        <pc:chgData name="Jackie Downs" userId="S::jdowns@sffcfoundation.org::750fbc34-7e05-427c-89e6-fc2cdb816eca" providerId="AD" clId="Web-{13FB1971-FCE1-F34D-BE18-28A6A22DB799}" dt="2022-05-24T16:25:12.805" v="20"/>
        <pc:sldMkLst>
          <pc:docMk/>
          <pc:sldMk cId="1610416061" sldId="275"/>
        </pc:sldMkLst>
        <pc:spChg chg="mod">
          <ac:chgData name="Jackie Downs" userId="S::jdowns@sffcfoundation.org::750fbc34-7e05-427c-89e6-fc2cdb816eca" providerId="AD" clId="Web-{13FB1971-FCE1-F34D-BE18-28A6A22DB799}" dt="2022-05-24T16:25:00.883" v="18" actId="20577"/>
          <ac:spMkLst>
            <pc:docMk/>
            <pc:sldMk cId="1610416061" sldId="275"/>
            <ac:spMk id="3" creationId="{27B43F5D-0E0A-7B45-AE53-3F86B450A01E}"/>
          </ac:spMkLst>
        </pc:spChg>
      </pc:sldChg>
      <pc:sldChg chg="delSp modSp">
        <pc:chgData name="Jackie Downs" userId="S::jdowns@sffcfoundation.org::750fbc34-7e05-427c-89e6-fc2cdb816eca" providerId="AD" clId="Web-{13FB1971-FCE1-F34D-BE18-28A6A22DB799}" dt="2022-05-24T16:29:55.499" v="63" actId="1076"/>
        <pc:sldMkLst>
          <pc:docMk/>
          <pc:sldMk cId="773416418" sldId="276"/>
        </pc:sldMkLst>
        <pc:spChg chg="mod">
          <ac:chgData name="Jackie Downs" userId="S::jdowns@sffcfoundation.org::750fbc34-7e05-427c-89e6-fc2cdb816eca" providerId="AD" clId="Web-{13FB1971-FCE1-F34D-BE18-28A6A22DB799}" dt="2022-05-24T16:29:37.405" v="57" actId="20577"/>
          <ac:spMkLst>
            <pc:docMk/>
            <pc:sldMk cId="773416418" sldId="276"/>
            <ac:spMk id="2" creationId="{41549595-EE47-4C9D-BF1B-065E4B9F9202}"/>
          </ac:spMkLst>
        </pc:spChg>
        <pc:spChg chg="mod">
          <ac:chgData name="Jackie Downs" userId="S::jdowns@sffcfoundation.org::750fbc34-7e05-427c-89e6-fc2cdb816eca" providerId="AD" clId="Web-{13FB1971-FCE1-F34D-BE18-28A6A22DB799}" dt="2022-05-24T16:29:55.499" v="63" actId="1076"/>
          <ac:spMkLst>
            <pc:docMk/>
            <pc:sldMk cId="773416418" sldId="276"/>
            <ac:spMk id="3" creationId="{BA74F84C-7033-4C9D-BDE9-6FC4CE8AFDA0}"/>
          </ac:spMkLst>
        </pc:spChg>
        <pc:picChg chg="del">
          <ac:chgData name="Jackie Downs" userId="S::jdowns@sffcfoundation.org::750fbc34-7e05-427c-89e6-fc2cdb816eca" providerId="AD" clId="Web-{13FB1971-FCE1-F34D-BE18-28A6A22DB799}" dt="2022-05-24T16:29:48.562" v="62"/>
          <ac:picMkLst>
            <pc:docMk/>
            <pc:sldMk cId="773416418" sldId="276"/>
            <ac:picMk id="4" creationId="{54454ABF-BEE2-4145-A885-72BC6F3D745D}"/>
          </ac:picMkLst>
        </pc:picChg>
        <pc:picChg chg="del">
          <ac:chgData name="Jackie Downs" userId="S::jdowns@sffcfoundation.org::750fbc34-7e05-427c-89e6-fc2cdb816eca" providerId="AD" clId="Web-{13FB1971-FCE1-F34D-BE18-28A6A22DB799}" dt="2022-05-24T16:29:45.734" v="61"/>
          <ac:picMkLst>
            <pc:docMk/>
            <pc:sldMk cId="773416418" sldId="276"/>
            <ac:picMk id="6" creationId="{ECD8901D-3733-41C2-AC4B-4FB6ABD67678}"/>
          </ac:picMkLst>
        </pc:picChg>
        <pc:picChg chg="del">
          <ac:chgData name="Jackie Downs" userId="S::jdowns@sffcfoundation.org::750fbc34-7e05-427c-89e6-fc2cdb816eca" providerId="AD" clId="Web-{13FB1971-FCE1-F34D-BE18-28A6A22DB799}" dt="2022-05-24T16:29:43.843" v="60"/>
          <ac:picMkLst>
            <pc:docMk/>
            <pc:sldMk cId="773416418" sldId="276"/>
            <ac:picMk id="8" creationId="{B6373C5E-4164-438E-949B-8B07DDF04A99}"/>
          </ac:picMkLst>
        </pc:picChg>
      </pc:sldChg>
      <pc:sldChg chg="add del">
        <pc:chgData name="Jackie Downs" userId="S::jdowns@sffcfoundation.org::750fbc34-7e05-427c-89e6-fc2cdb816eca" providerId="AD" clId="Web-{13FB1971-FCE1-F34D-BE18-28A6A22DB799}" dt="2022-05-24T16:27:22.511" v="39"/>
        <pc:sldMkLst>
          <pc:docMk/>
          <pc:sldMk cId="2614051519" sldId="277"/>
        </pc:sldMkLst>
      </pc:sldChg>
    </pc:docChg>
  </pc:docChgLst>
  <pc:docChgLst>
    <pc:chgData name="Ashley DeWitt" userId="S::adewitt@sffcfoundation.org::1206c160-009f-4d23-8076-031e756c6dba" providerId="AD" clId="Web-{DE77ABB8-FFAB-F54B-B4C5-6CDE21C9088D}"/>
    <pc:docChg chg="modSld">
      <pc:chgData name="Ashley DeWitt" userId="S::adewitt@sffcfoundation.org::1206c160-009f-4d23-8076-031e756c6dba" providerId="AD" clId="Web-{DE77ABB8-FFAB-F54B-B4C5-6CDE21C9088D}" dt="2020-06-11T17:23:40.556" v="26" actId="1076"/>
      <pc:docMkLst>
        <pc:docMk/>
      </pc:docMkLst>
      <pc:sldChg chg="modSp">
        <pc:chgData name="Ashley DeWitt" userId="S::adewitt@sffcfoundation.org::1206c160-009f-4d23-8076-031e756c6dba" providerId="AD" clId="Web-{DE77ABB8-FFAB-F54B-B4C5-6CDE21C9088D}" dt="2020-06-11T17:23:40.556" v="26" actId="1076"/>
        <pc:sldMkLst>
          <pc:docMk/>
          <pc:sldMk cId="4046754445" sldId="267"/>
        </pc:sldMkLst>
        <pc:spChg chg="mod">
          <ac:chgData name="Ashley DeWitt" userId="S::adewitt@sffcfoundation.org::1206c160-009f-4d23-8076-031e756c6dba" providerId="AD" clId="Web-{DE77ABB8-FFAB-F54B-B4C5-6CDE21C9088D}" dt="2020-06-11T17:23:37.337" v="25" actId="14100"/>
          <ac:spMkLst>
            <pc:docMk/>
            <pc:sldMk cId="4046754445" sldId="267"/>
            <ac:spMk id="3" creationId="{447D787E-672D-4732-A5A8-414AE59A7212}"/>
          </ac:spMkLst>
        </pc:spChg>
        <pc:picChg chg="mod">
          <ac:chgData name="Ashley DeWitt" userId="S::adewitt@sffcfoundation.org::1206c160-009f-4d23-8076-031e756c6dba" providerId="AD" clId="Web-{DE77ABB8-FFAB-F54B-B4C5-6CDE21C9088D}" dt="2020-06-11T17:23:40.556" v="26" actId="1076"/>
          <ac:picMkLst>
            <pc:docMk/>
            <pc:sldMk cId="4046754445" sldId="267"/>
            <ac:picMk id="5" creationId="{A6741328-095C-472D-A6E5-A6A3B62472F6}"/>
          </ac:picMkLst>
        </pc:picChg>
      </pc:sldChg>
    </pc:docChg>
  </pc:docChgLst>
  <pc:docChgLst>
    <pc:chgData name="Ashley DeWitt" userId="S::adewitt@sffcfoundation.org::1206c160-009f-4d23-8076-031e756c6dba" providerId="AD" clId="Web-{6788C2C5-E062-095D-0BD7-2CB09A6BAD40}"/>
    <pc:docChg chg="modSld">
      <pc:chgData name="Ashley DeWitt" userId="S::adewitt@sffcfoundation.org::1206c160-009f-4d23-8076-031e756c6dba" providerId="AD" clId="Web-{6788C2C5-E062-095D-0BD7-2CB09A6BAD40}" dt="2020-06-22T19:09:31.916" v="19" actId="14100"/>
      <pc:docMkLst>
        <pc:docMk/>
      </pc:docMkLst>
      <pc:sldChg chg="modSp">
        <pc:chgData name="Ashley DeWitt" userId="S::adewitt@sffcfoundation.org::1206c160-009f-4d23-8076-031e756c6dba" providerId="AD" clId="Web-{6788C2C5-E062-095D-0BD7-2CB09A6BAD40}" dt="2020-06-22T19:09:31.916" v="19" actId="14100"/>
        <pc:sldMkLst>
          <pc:docMk/>
          <pc:sldMk cId="367985507" sldId="262"/>
        </pc:sldMkLst>
        <pc:spChg chg="mod">
          <ac:chgData name="Ashley DeWitt" userId="S::adewitt@sffcfoundation.org::1206c160-009f-4d23-8076-031e756c6dba" providerId="AD" clId="Web-{6788C2C5-E062-095D-0BD7-2CB09A6BAD40}" dt="2020-06-22T19:08:57.182" v="6" actId="20577"/>
          <ac:spMkLst>
            <pc:docMk/>
            <pc:sldMk cId="367985507" sldId="262"/>
            <ac:spMk id="2" creationId="{0F6DE4B3-9AD3-1A40-91DF-E01898BE3125}"/>
          </ac:spMkLst>
        </pc:spChg>
        <pc:spChg chg="mod">
          <ac:chgData name="Ashley DeWitt" userId="S::adewitt@sffcfoundation.org::1206c160-009f-4d23-8076-031e756c6dba" providerId="AD" clId="Web-{6788C2C5-E062-095D-0BD7-2CB09A6BAD40}" dt="2020-06-22T19:09:31.916" v="19" actId="14100"/>
          <ac:spMkLst>
            <pc:docMk/>
            <pc:sldMk cId="367985507" sldId="262"/>
            <ac:spMk id="3" creationId="{53460741-787A-534E-A158-0BBCDFDF6C3A}"/>
          </ac:spMkLst>
        </pc:spChg>
      </pc:sldChg>
    </pc:docChg>
  </pc:docChgLst>
  <pc:docChgLst>
    <pc:chgData name="Ashley DeWitt" userId="S::adewitt@sffcfoundation.org::1206c160-009f-4d23-8076-031e756c6dba" providerId="AD" clId="Web-{1E934076-0C4F-64C8-7BE0-A62D679DAA81}"/>
    <pc:docChg chg="addSld modSld">
      <pc:chgData name="Ashley DeWitt" userId="S::adewitt@sffcfoundation.org::1206c160-009f-4d23-8076-031e756c6dba" providerId="AD" clId="Web-{1E934076-0C4F-64C8-7BE0-A62D679DAA81}" dt="2020-07-14T20:58:01.465" v="8" actId="20577"/>
      <pc:docMkLst>
        <pc:docMk/>
      </pc:docMkLst>
      <pc:sldChg chg="modSp add">
        <pc:chgData name="Ashley DeWitt" userId="S::adewitt@sffcfoundation.org::1206c160-009f-4d23-8076-031e756c6dba" providerId="AD" clId="Web-{1E934076-0C4F-64C8-7BE0-A62D679DAA81}" dt="2020-07-14T20:58:01.465" v="7" actId="20577"/>
        <pc:sldMkLst>
          <pc:docMk/>
          <pc:sldMk cId="2320757711" sldId="272"/>
        </pc:sldMkLst>
        <pc:spChg chg="mod">
          <ac:chgData name="Ashley DeWitt" userId="S::adewitt@sffcfoundation.org::1206c160-009f-4d23-8076-031e756c6dba" providerId="AD" clId="Web-{1E934076-0C4F-64C8-7BE0-A62D679DAA81}" dt="2020-07-14T20:58:01.465" v="7" actId="20577"/>
          <ac:spMkLst>
            <pc:docMk/>
            <pc:sldMk cId="2320757711" sldId="272"/>
            <ac:spMk id="3" creationId="{AE6A51BE-0275-4851-B413-6B7845FCD063}"/>
          </ac:spMkLst>
        </pc:spChg>
      </pc:sldChg>
    </pc:docChg>
  </pc:docChgLst>
  <pc:docChgLst>
    <pc:chgData name="Jackie Downs" userId="S::jdowns@sffcfoundation.org::750fbc34-7e05-427c-89e6-fc2cdb816eca" providerId="AD" clId="Web-{271267CA-B96E-C2CB-DE46-529CB649E219}"/>
    <pc:docChg chg="modSld">
      <pc:chgData name="Jackie Downs" userId="S::jdowns@sffcfoundation.org::750fbc34-7e05-427c-89e6-fc2cdb816eca" providerId="AD" clId="Web-{271267CA-B96E-C2CB-DE46-529CB649E219}" dt="2020-07-14T21:13:27.466" v="7" actId="20577"/>
      <pc:docMkLst>
        <pc:docMk/>
      </pc:docMkLst>
      <pc:sldChg chg="modSp">
        <pc:chgData name="Jackie Downs" userId="S::jdowns@sffcfoundation.org::750fbc34-7e05-427c-89e6-fc2cdb816eca" providerId="AD" clId="Web-{271267CA-B96E-C2CB-DE46-529CB649E219}" dt="2020-07-14T21:13:27.466" v="6" actId="20577"/>
        <pc:sldMkLst>
          <pc:docMk/>
          <pc:sldMk cId="688478085" sldId="265"/>
        </pc:sldMkLst>
        <pc:spChg chg="mod">
          <ac:chgData name="Jackie Downs" userId="S::jdowns@sffcfoundation.org::750fbc34-7e05-427c-89e6-fc2cdb816eca" providerId="AD" clId="Web-{271267CA-B96E-C2CB-DE46-529CB649E219}" dt="2020-07-14T21:13:27.466" v="6" actId="20577"/>
          <ac:spMkLst>
            <pc:docMk/>
            <pc:sldMk cId="688478085" sldId="265"/>
            <ac:spMk id="3" creationId="{D12A8DF5-CF5A-441C-9A84-D7049269FFC9}"/>
          </ac:spMkLst>
        </pc:spChg>
      </pc:sldChg>
    </pc:docChg>
  </pc:docChgLst>
  <pc:docChgLst>
    <pc:chgData name="Ashley DeWitt" userId="S::adewitt@sffcfoundation.org::1206c160-009f-4d23-8076-031e756c6dba" providerId="AD" clId="Web-{A4DBDA6D-B6A0-FEC2-2273-DBC302B24631}"/>
    <pc:docChg chg="modSld">
      <pc:chgData name="Ashley DeWitt" userId="S::adewitt@sffcfoundation.org::1206c160-009f-4d23-8076-031e756c6dba" providerId="AD" clId="Web-{A4DBDA6D-B6A0-FEC2-2273-DBC302B24631}" dt="2020-06-22T19:06:03.189" v="21" actId="1076"/>
      <pc:docMkLst>
        <pc:docMk/>
      </pc:docMkLst>
      <pc:sldChg chg="modSp">
        <pc:chgData name="Ashley DeWitt" userId="S::adewitt@sffcfoundation.org::1206c160-009f-4d23-8076-031e756c6dba" providerId="AD" clId="Web-{A4DBDA6D-B6A0-FEC2-2273-DBC302B24631}" dt="2020-06-22T19:06:03.189" v="21" actId="1076"/>
        <pc:sldMkLst>
          <pc:docMk/>
          <pc:sldMk cId="367985507" sldId="262"/>
        </pc:sldMkLst>
        <pc:spChg chg="mod">
          <ac:chgData name="Ashley DeWitt" userId="S::adewitt@sffcfoundation.org::1206c160-009f-4d23-8076-031e756c6dba" providerId="AD" clId="Web-{A4DBDA6D-B6A0-FEC2-2273-DBC302B24631}" dt="2020-06-22T19:06:03.189" v="21" actId="1076"/>
          <ac:spMkLst>
            <pc:docMk/>
            <pc:sldMk cId="367985507" sldId="262"/>
            <ac:spMk id="3" creationId="{53460741-787A-534E-A158-0BBCDFDF6C3A}"/>
          </ac:spMkLst>
        </pc:spChg>
      </pc:sldChg>
    </pc:docChg>
  </pc:docChgLst>
  <pc:docChgLst>
    <pc:chgData name="Ashley Beisiegel" userId="S::adewitt@sffcfoundation.org::1206c160-009f-4d23-8076-031e756c6dba" providerId="AD" clId="Web-{261DC997-8A47-5C03-7F47-ACEDD180F4CA}"/>
    <pc:docChg chg="addSld delSld">
      <pc:chgData name="Ashley Beisiegel" userId="S::adewitt@sffcfoundation.org::1206c160-009f-4d23-8076-031e756c6dba" providerId="AD" clId="Web-{261DC997-8A47-5C03-7F47-ACEDD180F4CA}" dt="2021-02-18T21:20:09.293" v="4"/>
      <pc:docMkLst>
        <pc:docMk/>
      </pc:docMkLst>
      <pc:sldChg chg="del">
        <pc:chgData name="Ashley Beisiegel" userId="S::adewitt@sffcfoundation.org::1206c160-009f-4d23-8076-031e756c6dba" providerId="AD" clId="Web-{261DC997-8A47-5C03-7F47-ACEDD180F4CA}" dt="2021-02-18T21:20:03.528" v="1"/>
        <pc:sldMkLst>
          <pc:docMk/>
          <pc:sldMk cId="367985507" sldId="262"/>
        </pc:sldMkLst>
      </pc:sldChg>
      <pc:sldChg chg="del">
        <pc:chgData name="Ashley Beisiegel" userId="S::adewitt@sffcfoundation.org::1206c160-009f-4d23-8076-031e756c6dba" providerId="AD" clId="Web-{261DC997-8A47-5C03-7F47-ACEDD180F4CA}" dt="2021-02-18T21:20:09.293" v="4"/>
        <pc:sldMkLst>
          <pc:docMk/>
          <pc:sldMk cId="688478085" sldId="265"/>
        </pc:sldMkLst>
      </pc:sldChg>
      <pc:sldChg chg="del">
        <pc:chgData name="Ashley Beisiegel" userId="S::adewitt@sffcfoundation.org::1206c160-009f-4d23-8076-031e756c6dba" providerId="AD" clId="Web-{261DC997-8A47-5C03-7F47-ACEDD180F4CA}" dt="2021-02-18T21:20:07.293" v="3"/>
        <pc:sldMkLst>
          <pc:docMk/>
          <pc:sldMk cId="3540256665" sldId="272"/>
        </pc:sldMkLst>
      </pc:sldChg>
      <pc:sldChg chg="add del replId">
        <pc:chgData name="Ashley Beisiegel" userId="S::adewitt@sffcfoundation.org::1206c160-009f-4d23-8076-031e756c6dba" providerId="AD" clId="Web-{261DC997-8A47-5C03-7F47-ACEDD180F4CA}" dt="2021-02-18T21:20:05.512" v="2"/>
        <pc:sldMkLst>
          <pc:docMk/>
          <pc:sldMk cId="3082479767" sldId="277"/>
        </pc:sldMkLst>
      </pc:sldChg>
    </pc:docChg>
  </pc:docChgLst>
  <pc:docChgLst>
    <pc:chgData name="Ashley DeWitt" userId="S::adewitt@sffcfoundation.org::1206c160-009f-4d23-8076-031e756c6dba" providerId="AD" clId="Web-{79854CCB-BC8A-A14F-20DE-013EB131202D}"/>
    <pc:docChg chg="modSld">
      <pc:chgData name="Ashley DeWitt" userId="S::adewitt@sffcfoundation.org::1206c160-009f-4d23-8076-031e756c6dba" providerId="AD" clId="Web-{79854CCB-BC8A-A14F-20DE-013EB131202D}" dt="2020-06-15T15:13:50.301" v="20" actId="20577"/>
      <pc:docMkLst>
        <pc:docMk/>
      </pc:docMkLst>
      <pc:sldChg chg="modSp">
        <pc:chgData name="Ashley DeWitt" userId="S::adewitt@sffcfoundation.org::1206c160-009f-4d23-8076-031e756c6dba" providerId="AD" clId="Web-{79854CCB-BC8A-A14F-20DE-013EB131202D}" dt="2020-06-15T15:13:12.582" v="10" actId="14100"/>
        <pc:sldMkLst>
          <pc:docMk/>
          <pc:sldMk cId="688478085" sldId="265"/>
        </pc:sldMkLst>
        <pc:spChg chg="mod">
          <ac:chgData name="Ashley DeWitt" userId="S::adewitt@sffcfoundation.org::1206c160-009f-4d23-8076-031e756c6dba" providerId="AD" clId="Web-{79854CCB-BC8A-A14F-20DE-013EB131202D}" dt="2020-06-15T15:13:12.582" v="10" actId="14100"/>
          <ac:spMkLst>
            <pc:docMk/>
            <pc:sldMk cId="688478085" sldId="265"/>
            <ac:spMk id="3" creationId="{D12A8DF5-CF5A-441C-9A84-D7049269FFC9}"/>
          </ac:spMkLst>
        </pc:spChg>
      </pc:sldChg>
      <pc:sldChg chg="modSp">
        <pc:chgData name="Ashley DeWitt" userId="S::adewitt@sffcfoundation.org::1206c160-009f-4d23-8076-031e756c6dba" providerId="AD" clId="Web-{79854CCB-BC8A-A14F-20DE-013EB131202D}" dt="2020-06-15T15:12:50.144" v="4" actId="20577"/>
        <pc:sldMkLst>
          <pc:docMk/>
          <pc:sldMk cId="1447871466" sldId="270"/>
        </pc:sldMkLst>
        <pc:spChg chg="mod">
          <ac:chgData name="Ashley DeWitt" userId="S::adewitt@sffcfoundation.org::1206c160-009f-4d23-8076-031e756c6dba" providerId="AD" clId="Web-{79854CCB-BC8A-A14F-20DE-013EB131202D}" dt="2020-06-15T15:12:50.144" v="4" actId="20577"/>
          <ac:spMkLst>
            <pc:docMk/>
            <pc:sldMk cId="1447871466" sldId="270"/>
            <ac:spMk id="3" creationId="{6768C32E-02F8-430F-93D0-301CE5AB2166}"/>
          </ac:spMkLst>
        </pc:spChg>
      </pc:sldChg>
      <pc:sldChg chg="modSp">
        <pc:chgData name="Ashley DeWitt" userId="S::adewitt@sffcfoundation.org::1206c160-009f-4d23-8076-031e756c6dba" providerId="AD" clId="Web-{79854CCB-BC8A-A14F-20DE-013EB131202D}" dt="2020-06-15T15:13:50.301" v="19" actId="20577"/>
        <pc:sldMkLst>
          <pc:docMk/>
          <pc:sldMk cId="2710634795" sldId="271"/>
        </pc:sldMkLst>
        <pc:spChg chg="mod">
          <ac:chgData name="Ashley DeWitt" userId="S::adewitt@sffcfoundation.org::1206c160-009f-4d23-8076-031e756c6dba" providerId="AD" clId="Web-{79854CCB-BC8A-A14F-20DE-013EB131202D}" dt="2020-06-15T15:13:50.301" v="19" actId="20577"/>
          <ac:spMkLst>
            <pc:docMk/>
            <pc:sldMk cId="2710634795" sldId="271"/>
            <ac:spMk id="3" creationId="{BA74F84C-7033-4C9D-BDE9-6FC4CE8AFDA0}"/>
          </ac:spMkLst>
        </pc:spChg>
        <pc:picChg chg="mod">
          <ac:chgData name="Ashley DeWitt" userId="S::adewitt@sffcfoundation.org::1206c160-009f-4d23-8076-031e756c6dba" providerId="AD" clId="Web-{79854CCB-BC8A-A14F-20DE-013EB131202D}" dt="2020-06-15T15:13:27.426" v="13" actId="1076"/>
          <ac:picMkLst>
            <pc:docMk/>
            <pc:sldMk cId="2710634795" sldId="271"/>
            <ac:picMk id="4" creationId="{54454ABF-BEE2-4145-A885-72BC6F3D745D}"/>
          </ac:picMkLst>
        </pc:picChg>
        <pc:picChg chg="mod">
          <ac:chgData name="Ashley DeWitt" userId="S::adewitt@sffcfoundation.org::1206c160-009f-4d23-8076-031e756c6dba" providerId="AD" clId="Web-{79854CCB-BC8A-A14F-20DE-013EB131202D}" dt="2020-06-15T15:13:30.222" v="14" actId="1076"/>
          <ac:picMkLst>
            <pc:docMk/>
            <pc:sldMk cId="2710634795" sldId="271"/>
            <ac:picMk id="8" creationId="{B6373C5E-4164-438E-949B-8B07DDF04A9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0874CA-8C02-4DBB-9815-C5154C732A99}" type="datetimeFigureOut">
              <a:rPr lang="en-US"/>
              <a:t>7/10/2023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E39BD-6B36-4E77-88F6-7B70EBDA46A7}" type="slidenum">
              <a:rPr lang="en-US"/>
              <a:t>‹#›</a:t>
            </a:fld>
            <a:endParaRPr lang="en-US"/>
          </a:p>
        </p:txBody>
      </p:sp>
    </p:spTree>
    <p:extLst>
      <p:ext uri="{BB962C8B-B14F-4D97-AF65-F5344CB8AC3E}">
        <p14:creationId xmlns:p14="http://schemas.microsoft.com/office/powerpoint/2010/main" val="1205773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6/3/21</a:t>
            </a:r>
          </a:p>
        </p:txBody>
      </p:sp>
      <p:sp>
        <p:nvSpPr>
          <p:cNvPr id="4" name="Slide Number Placeholder 3"/>
          <p:cNvSpPr>
            <a:spLocks noGrp="1"/>
          </p:cNvSpPr>
          <p:nvPr>
            <p:ph type="sldNum" sz="quarter" idx="5"/>
          </p:nvPr>
        </p:nvSpPr>
        <p:spPr/>
        <p:txBody>
          <a:bodyPr/>
          <a:lstStyle/>
          <a:p>
            <a:fld id="{994E39BD-6B36-4E77-88F6-7B70EBDA46A7}" type="slidenum">
              <a:rPr lang="en-US"/>
              <a:t>1</a:t>
            </a:fld>
            <a:endParaRPr lang="en-US"/>
          </a:p>
        </p:txBody>
      </p:sp>
    </p:spTree>
    <p:extLst>
      <p:ext uri="{BB962C8B-B14F-4D97-AF65-F5344CB8AC3E}">
        <p14:creationId xmlns:p14="http://schemas.microsoft.com/office/powerpoint/2010/main" val="3557157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029766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47453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287886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80225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42962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24973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extLst>
      <p:ext uri="{BB962C8B-B14F-4D97-AF65-F5344CB8AC3E}">
        <p14:creationId xmlns:p14="http://schemas.microsoft.com/office/powerpoint/2010/main" val="1264397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979805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544832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82813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extLst>
      <p:ext uri="{BB962C8B-B14F-4D97-AF65-F5344CB8AC3E}">
        <p14:creationId xmlns:p14="http://schemas.microsoft.com/office/powerpoint/2010/main" val="4281494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8628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96239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304247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57239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695493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6172484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www.facebook.com/groups/partneringforeternity/" TargetMode="External"/><Relationship Id="rId2" Type="http://schemas.openxmlformats.org/officeDocument/2006/relationships/hyperlink" Target="https://sffcfoundation.org/pfe/new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4B2C9-C1BB-0E41-AB9E-0065244569F0}"/>
              </a:ext>
            </a:extLst>
          </p:cNvPr>
          <p:cNvSpPr>
            <a:spLocks noGrp="1"/>
          </p:cNvSpPr>
          <p:nvPr>
            <p:ph type="ctrTitle"/>
          </p:nvPr>
        </p:nvSpPr>
        <p:spPr>
          <a:xfrm>
            <a:off x="1408289" y="3720053"/>
            <a:ext cx="7766936" cy="1646302"/>
          </a:xfrm>
        </p:spPr>
        <p:txBody>
          <a:bodyPr/>
          <a:lstStyle/>
          <a:p>
            <a:pPr algn="ctr"/>
            <a:r>
              <a:rPr lang="en-US" sz="4800" dirty="0"/>
              <a:t>Fundraiser</a:t>
            </a:r>
            <a:br>
              <a:rPr lang="en-US" sz="4800" dirty="0"/>
            </a:br>
            <a:r>
              <a:rPr lang="en-US" sz="3200" dirty="0"/>
              <a:t>(Grades 9-12)</a:t>
            </a:r>
            <a:br>
              <a:rPr lang="en-US" sz="3200" dirty="0"/>
            </a:br>
            <a:r>
              <a:rPr lang="en-US" sz="1800" dirty="0">
                <a:solidFill>
                  <a:schemeClr val="tx1"/>
                </a:solidFill>
              </a:rPr>
              <a:t>2023-2024</a:t>
            </a:r>
          </a:p>
        </p:txBody>
      </p:sp>
      <p:pic>
        <p:nvPicPr>
          <p:cNvPr id="4" name="Picture 4" descr="A close up of a logo&#10;&#10;Description generated with very high confidence">
            <a:extLst>
              <a:ext uri="{FF2B5EF4-FFF2-40B4-BE49-F238E27FC236}">
                <a16:creationId xmlns:a16="http://schemas.microsoft.com/office/drawing/2014/main" id="{0D5F8978-B869-4777-BD1C-AAB2A7D0B08E}"/>
              </a:ext>
            </a:extLst>
          </p:cNvPr>
          <p:cNvPicPr>
            <a:picLocks noChangeAspect="1"/>
          </p:cNvPicPr>
          <p:nvPr/>
        </p:nvPicPr>
        <p:blipFill>
          <a:blip r:embed="rId3"/>
          <a:stretch>
            <a:fillRect/>
          </a:stretch>
        </p:blipFill>
        <p:spPr>
          <a:xfrm>
            <a:off x="3328098" y="-933"/>
            <a:ext cx="3920516" cy="3927572"/>
          </a:xfrm>
          <a:prstGeom prst="rect">
            <a:avLst/>
          </a:prstGeom>
        </p:spPr>
      </p:pic>
    </p:spTree>
    <p:extLst>
      <p:ext uri="{BB962C8B-B14F-4D97-AF65-F5344CB8AC3E}">
        <p14:creationId xmlns:p14="http://schemas.microsoft.com/office/powerpoint/2010/main" val="295432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F8C13-0B6C-47DA-82CB-D8C21A42D4A6}"/>
              </a:ext>
            </a:extLst>
          </p:cNvPr>
          <p:cNvSpPr>
            <a:spLocks noGrp="1"/>
          </p:cNvSpPr>
          <p:nvPr>
            <p:ph type="title"/>
          </p:nvPr>
        </p:nvSpPr>
        <p:spPr/>
        <p:txBody>
          <a:bodyPr/>
          <a:lstStyle/>
          <a:p>
            <a:pPr algn="ctr"/>
            <a:r>
              <a:rPr lang="en-US"/>
              <a:t>Job Description</a:t>
            </a:r>
          </a:p>
        </p:txBody>
      </p:sp>
      <p:sp>
        <p:nvSpPr>
          <p:cNvPr id="3" name="Content Placeholder 2">
            <a:extLst>
              <a:ext uri="{FF2B5EF4-FFF2-40B4-BE49-F238E27FC236}">
                <a16:creationId xmlns:a16="http://schemas.microsoft.com/office/drawing/2014/main" id="{4CCE8705-45B8-45B8-B946-F283EBE26F8F}"/>
              </a:ext>
            </a:extLst>
          </p:cNvPr>
          <p:cNvSpPr>
            <a:spLocks noGrp="1"/>
          </p:cNvSpPr>
          <p:nvPr>
            <p:ph idx="1"/>
          </p:nvPr>
        </p:nvSpPr>
        <p:spPr>
          <a:xfrm>
            <a:off x="582407" y="1840925"/>
            <a:ext cx="8923954" cy="4262195"/>
          </a:xfrm>
        </p:spPr>
        <p:txBody>
          <a:bodyPr vert="horz" lIns="45720" tIns="45720" rIns="45720" bIns="45720" rtlCol="0" anchor="t">
            <a:normAutofit lnSpcReduction="10000"/>
          </a:bodyPr>
          <a:lstStyle/>
          <a:p>
            <a:pPr marL="0" indent="0">
              <a:spcBef>
                <a:spcPts val="0"/>
              </a:spcBef>
              <a:buNone/>
            </a:pPr>
            <a:endParaRPr lang="en-US" sz="1800">
              <a:ea typeface="+mn-lt"/>
              <a:cs typeface="+mn-lt"/>
            </a:endParaRPr>
          </a:p>
          <a:p>
            <a:pPr marL="0" indent="0">
              <a:spcBef>
                <a:spcPts val="0"/>
              </a:spcBef>
              <a:buNone/>
            </a:pPr>
            <a:endParaRPr lang="en-US">
              <a:ea typeface="+mn-lt"/>
              <a:cs typeface="+mn-lt"/>
            </a:endParaRPr>
          </a:p>
          <a:p>
            <a:pPr>
              <a:spcBef>
                <a:spcPts val="0"/>
              </a:spcBef>
              <a:buAutoNum type="arabicPeriod"/>
            </a:pPr>
            <a:r>
              <a:rPr lang="en-US" sz="2400" dirty="0">
                <a:ea typeface="+mn-lt"/>
                <a:cs typeface="+mn-lt"/>
              </a:rPr>
              <a:t>Create a plan before the school year begins to fundraise 30% of PFE scholarship funds.</a:t>
            </a:r>
            <a:r>
              <a:rPr lang="en-US" dirty="0">
                <a:ea typeface="+mn-lt"/>
                <a:cs typeface="+mn-lt"/>
              </a:rPr>
              <a:t> (up to 26 students may participate in PFE 9-12 programming)</a:t>
            </a:r>
            <a:endParaRPr lang="en-US" dirty="0"/>
          </a:p>
          <a:p>
            <a:pPr>
              <a:spcBef>
                <a:spcPts val="0"/>
              </a:spcBef>
              <a:buAutoNum type="arabicPeriod"/>
            </a:pPr>
            <a:endParaRPr lang="en-US" sz="2400">
              <a:ea typeface="+mn-lt"/>
              <a:cs typeface="+mn-lt"/>
            </a:endParaRPr>
          </a:p>
          <a:p>
            <a:pPr marL="342900" indent="-342900">
              <a:lnSpc>
                <a:spcPct val="100000"/>
              </a:lnSpc>
              <a:spcBef>
                <a:spcPts val="0"/>
              </a:spcBef>
              <a:spcAft>
                <a:spcPts val="0"/>
              </a:spcAft>
              <a:buAutoNum type="arabicPeriod"/>
            </a:pPr>
            <a:r>
              <a:rPr lang="en-US" sz="2400" dirty="0">
                <a:ea typeface="+mn-lt"/>
                <a:cs typeface="+mn-lt"/>
              </a:rPr>
              <a:t>Secure donations for school’s portion (30%) of student scholarship.</a:t>
            </a:r>
          </a:p>
          <a:p>
            <a:pPr>
              <a:spcBef>
                <a:spcPts val="0"/>
              </a:spcBef>
              <a:buAutoNum type="arabicPeriod"/>
            </a:pPr>
            <a:endParaRPr lang="en-US" sz="2400">
              <a:ea typeface="+mn-lt"/>
              <a:cs typeface="+mn-lt"/>
            </a:endParaRPr>
          </a:p>
          <a:p>
            <a:pPr marL="342900" indent="-342900">
              <a:lnSpc>
                <a:spcPct val="100000"/>
              </a:lnSpc>
              <a:spcBef>
                <a:spcPts val="0"/>
              </a:spcBef>
              <a:spcAft>
                <a:spcPts val="0"/>
              </a:spcAft>
              <a:buAutoNum type="arabicPeriod"/>
            </a:pPr>
            <a:r>
              <a:rPr lang="en-US" sz="2400" dirty="0">
                <a:ea typeface="+mn-lt"/>
                <a:cs typeface="+mn-lt"/>
              </a:rPr>
              <a:t>Acknowledge your local donors.</a:t>
            </a:r>
          </a:p>
          <a:p>
            <a:pPr>
              <a:spcBef>
                <a:spcPts val="0"/>
              </a:spcBef>
              <a:buAutoNum type="arabicPeriod"/>
            </a:pPr>
            <a:endParaRPr lang="en-US" sz="2400"/>
          </a:p>
          <a:p>
            <a:pPr>
              <a:spcBef>
                <a:spcPts val="0"/>
              </a:spcBef>
              <a:buAutoNum type="arabicPeriod"/>
            </a:pPr>
            <a:r>
              <a:rPr lang="en-US" sz="2400" dirty="0"/>
              <a:t>Work with your coordinator to report fundraising activities and totals to SFFC Foundation.</a:t>
            </a:r>
          </a:p>
        </p:txBody>
      </p:sp>
    </p:spTree>
    <p:extLst>
      <p:ext uri="{BB962C8B-B14F-4D97-AF65-F5344CB8AC3E}">
        <p14:creationId xmlns:p14="http://schemas.microsoft.com/office/powerpoint/2010/main" val="253422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79A0B-BF85-43AF-AA0A-F3C256C90985}"/>
              </a:ext>
            </a:extLst>
          </p:cNvPr>
          <p:cNvSpPr>
            <a:spLocks noGrp="1"/>
          </p:cNvSpPr>
          <p:nvPr>
            <p:ph type="title"/>
          </p:nvPr>
        </p:nvSpPr>
        <p:spPr/>
        <p:txBody>
          <a:bodyPr/>
          <a:lstStyle/>
          <a:p>
            <a:pPr algn="ctr"/>
            <a:r>
              <a:rPr lang="en-US" dirty="0"/>
              <a:t>Create a Plan and Fundraise!</a:t>
            </a:r>
          </a:p>
        </p:txBody>
      </p:sp>
      <p:sp>
        <p:nvSpPr>
          <p:cNvPr id="3" name="Content Placeholder 2">
            <a:extLst>
              <a:ext uri="{FF2B5EF4-FFF2-40B4-BE49-F238E27FC236}">
                <a16:creationId xmlns:a16="http://schemas.microsoft.com/office/drawing/2014/main" id="{E4E72B9A-11FD-461F-8815-076F60E64222}"/>
              </a:ext>
            </a:extLst>
          </p:cNvPr>
          <p:cNvSpPr>
            <a:spLocks noGrp="1"/>
          </p:cNvSpPr>
          <p:nvPr>
            <p:ph idx="1"/>
          </p:nvPr>
        </p:nvSpPr>
        <p:spPr>
          <a:xfrm>
            <a:off x="677334" y="1937549"/>
            <a:ext cx="8596668" cy="3880773"/>
          </a:xfrm>
        </p:spPr>
        <p:txBody>
          <a:bodyPr vert="horz" lIns="91440" tIns="45720" rIns="91440" bIns="45720" rtlCol="0" anchor="t">
            <a:normAutofit/>
          </a:bodyPr>
          <a:lstStyle/>
          <a:p>
            <a:pPr marL="0" indent="0">
              <a:lnSpc>
                <a:spcPct val="90000"/>
              </a:lnSpc>
              <a:spcBef>
                <a:spcPts val="0"/>
              </a:spcBef>
              <a:spcAft>
                <a:spcPts val="600"/>
              </a:spcAft>
              <a:buNone/>
            </a:pPr>
            <a:r>
              <a:rPr lang="en-US">
                <a:solidFill>
                  <a:srgbClr val="000000"/>
                </a:solidFill>
                <a:ea typeface="+mn-lt"/>
                <a:cs typeface="+mn-lt"/>
              </a:rPr>
              <a:t>We recommend that you have your funds in-hand before the school year begins, but we know that events during the school year are often coordinated to raise funds for PFE. </a:t>
            </a:r>
            <a:endParaRPr lang="en-US">
              <a:ea typeface="+mn-lt"/>
              <a:cs typeface="+mn-lt"/>
            </a:endParaRPr>
          </a:p>
          <a:p>
            <a:pPr>
              <a:lnSpc>
                <a:spcPct val="90000"/>
              </a:lnSpc>
              <a:spcBef>
                <a:spcPts val="0"/>
              </a:spcBef>
              <a:spcAft>
                <a:spcPts val="600"/>
              </a:spcAft>
            </a:pPr>
            <a:endParaRPr lang="en-US">
              <a:ea typeface="+mn-lt"/>
              <a:cs typeface="+mn-lt"/>
            </a:endParaRPr>
          </a:p>
          <a:p>
            <a:pPr marL="0" indent="0">
              <a:lnSpc>
                <a:spcPct val="90000"/>
              </a:lnSpc>
              <a:spcBef>
                <a:spcPts val="0"/>
              </a:spcBef>
              <a:spcAft>
                <a:spcPts val="600"/>
              </a:spcAft>
              <a:buNone/>
            </a:pPr>
            <a:r>
              <a:rPr lang="en-US">
                <a:solidFill>
                  <a:srgbClr val="000000"/>
                </a:solidFill>
                <a:ea typeface="+mn-lt"/>
                <a:cs typeface="+mn-lt"/>
              </a:rPr>
              <a:t>We require that the funds raised for PFE be </a:t>
            </a:r>
            <a:r>
              <a:rPr lang="en-US" b="1">
                <a:solidFill>
                  <a:srgbClr val="000000"/>
                </a:solidFill>
                <a:ea typeface="+mn-lt"/>
                <a:cs typeface="+mn-lt"/>
              </a:rPr>
              <a:t>new</a:t>
            </a:r>
            <a:r>
              <a:rPr lang="en-US">
                <a:solidFill>
                  <a:srgbClr val="000000"/>
                </a:solidFill>
                <a:ea typeface="+mn-lt"/>
                <a:cs typeface="+mn-lt"/>
              </a:rPr>
              <a:t> funds, rather than a shifting of existing budget. </a:t>
            </a:r>
            <a:endParaRPr lang="en-US">
              <a:ea typeface="+mn-lt"/>
              <a:cs typeface="+mn-lt"/>
            </a:endParaRPr>
          </a:p>
          <a:p>
            <a:pPr>
              <a:lnSpc>
                <a:spcPct val="90000"/>
              </a:lnSpc>
              <a:spcBef>
                <a:spcPts val="0"/>
              </a:spcBef>
              <a:spcAft>
                <a:spcPts val="600"/>
              </a:spcAft>
            </a:pPr>
            <a:endParaRPr lang="en-US">
              <a:ea typeface="+mn-lt"/>
              <a:cs typeface="+mn-lt"/>
            </a:endParaRPr>
          </a:p>
          <a:p>
            <a:pPr marL="0" indent="0">
              <a:lnSpc>
                <a:spcPct val="90000"/>
              </a:lnSpc>
              <a:spcBef>
                <a:spcPts val="0"/>
              </a:spcBef>
              <a:spcAft>
                <a:spcPts val="600"/>
              </a:spcAft>
              <a:buNone/>
            </a:pPr>
            <a:r>
              <a:rPr lang="en-US">
                <a:solidFill>
                  <a:srgbClr val="000000"/>
                </a:solidFill>
                <a:ea typeface="+mn-lt"/>
                <a:cs typeface="+mn-lt"/>
              </a:rPr>
              <a:t>We recommend including the church, your community, and individuals (such as alumni or church members) in fundraising. </a:t>
            </a:r>
            <a:endParaRPr lang="en-US">
              <a:ea typeface="+mn-lt"/>
              <a:cs typeface="+mn-lt"/>
            </a:endParaRPr>
          </a:p>
          <a:p>
            <a:pPr>
              <a:lnSpc>
                <a:spcPct val="90000"/>
              </a:lnSpc>
              <a:spcBef>
                <a:spcPts val="0"/>
              </a:spcBef>
              <a:spcAft>
                <a:spcPts val="600"/>
              </a:spcAft>
            </a:pPr>
            <a:endParaRPr lang="en-US">
              <a:ea typeface="+mn-lt"/>
              <a:cs typeface="+mn-lt"/>
            </a:endParaRPr>
          </a:p>
          <a:p>
            <a:pPr marL="0" indent="0">
              <a:lnSpc>
                <a:spcPct val="90000"/>
              </a:lnSpc>
              <a:spcBef>
                <a:spcPts val="0"/>
              </a:spcBef>
              <a:spcAft>
                <a:spcPts val="600"/>
              </a:spcAft>
              <a:buNone/>
            </a:pPr>
            <a:r>
              <a:rPr lang="en-US">
                <a:solidFill>
                  <a:srgbClr val="000000"/>
                </a:solidFill>
                <a:ea typeface="+mn-lt"/>
                <a:cs typeface="+mn-lt"/>
              </a:rPr>
              <a:t>Periodically, your school will be asked to report what has been raised.</a:t>
            </a:r>
            <a:endParaRPr lang="en-US"/>
          </a:p>
        </p:txBody>
      </p:sp>
    </p:spTree>
    <p:extLst>
      <p:ext uri="{BB962C8B-B14F-4D97-AF65-F5344CB8AC3E}">
        <p14:creationId xmlns:p14="http://schemas.microsoft.com/office/powerpoint/2010/main" val="3358561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C3C9A-9D89-458A-B6E6-15D10CC5A2BE}"/>
              </a:ext>
            </a:extLst>
          </p:cNvPr>
          <p:cNvSpPr>
            <a:spLocks noGrp="1"/>
          </p:cNvSpPr>
          <p:nvPr>
            <p:ph type="title"/>
          </p:nvPr>
        </p:nvSpPr>
        <p:spPr/>
        <p:txBody>
          <a:bodyPr/>
          <a:lstStyle/>
          <a:p>
            <a:pPr algn="ctr"/>
            <a:r>
              <a:rPr lang="en-US" dirty="0"/>
              <a:t>Fundraising Ideas</a:t>
            </a:r>
          </a:p>
        </p:txBody>
      </p:sp>
      <p:sp>
        <p:nvSpPr>
          <p:cNvPr id="3" name="Content Placeholder 2">
            <a:extLst>
              <a:ext uri="{FF2B5EF4-FFF2-40B4-BE49-F238E27FC236}">
                <a16:creationId xmlns:a16="http://schemas.microsoft.com/office/drawing/2014/main" id="{447D787E-672D-4732-A5A8-414AE59A7212}"/>
              </a:ext>
            </a:extLst>
          </p:cNvPr>
          <p:cNvSpPr>
            <a:spLocks noGrp="1"/>
          </p:cNvSpPr>
          <p:nvPr>
            <p:ph idx="1"/>
          </p:nvPr>
        </p:nvSpPr>
        <p:spPr>
          <a:xfrm>
            <a:off x="677333" y="1773692"/>
            <a:ext cx="8596668" cy="5417389"/>
          </a:xfrm>
        </p:spPr>
        <p:txBody>
          <a:bodyPr vert="horz" lIns="91440" tIns="45720" rIns="91440" bIns="45720" rtlCol="0" anchor="t">
            <a:normAutofit/>
          </a:bodyPr>
          <a:lstStyle/>
          <a:p>
            <a:pPr marL="0" indent="0">
              <a:buNone/>
            </a:pPr>
            <a:r>
              <a:rPr lang="en-US" dirty="0"/>
              <a:t>Here are some suggestions that we have seen work at other schools:</a:t>
            </a:r>
          </a:p>
          <a:p>
            <a:pPr>
              <a:buFont typeface="Wingdings" charset="2"/>
              <a:buChar char="v"/>
            </a:pPr>
            <a:r>
              <a:rPr lang="en-US" dirty="0"/>
              <a:t>A special event like a talent show, dinner, or walkathon</a:t>
            </a:r>
          </a:p>
          <a:p>
            <a:pPr>
              <a:buFont typeface="Wingdings" charset="2"/>
              <a:buChar char="v"/>
            </a:pPr>
            <a:r>
              <a:rPr lang="en-US" dirty="0"/>
              <a:t>Nuts or produce sales</a:t>
            </a:r>
          </a:p>
          <a:p>
            <a:pPr>
              <a:buFont typeface="Wingdings" charset="2"/>
              <a:buChar char="v"/>
            </a:pPr>
            <a:r>
              <a:rPr lang="en-US" dirty="0"/>
              <a:t>Community or church yard sales</a:t>
            </a:r>
          </a:p>
          <a:p>
            <a:pPr>
              <a:buFont typeface="Wingdings" charset="2"/>
              <a:buChar char="v"/>
            </a:pPr>
            <a:r>
              <a:rPr lang="en-US" dirty="0"/>
              <a:t>Silent auctions</a:t>
            </a:r>
          </a:p>
          <a:p>
            <a:pPr>
              <a:buFont typeface="Wingdings" charset="2"/>
              <a:buChar char="v"/>
            </a:pPr>
            <a:r>
              <a:rPr lang="en-US" dirty="0"/>
              <a:t>Inviting alumni to give</a:t>
            </a:r>
          </a:p>
          <a:p>
            <a:pPr>
              <a:buFont typeface="Wingdings" charset="2"/>
              <a:buChar char="v"/>
            </a:pPr>
            <a:r>
              <a:rPr lang="en-US" dirty="0"/>
              <a:t>Ask your church during participant testimony</a:t>
            </a:r>
          </a:p>
          <a:p>
            <a:pPr>
              <a:buFont typeface="Wingdings" charset="2"/>
              <a:buChar char="v"/>
            </a:pPr>
            <a:r>
              <a:rPr lang="en-US" dirty="0"/>
              <a:t>Set up a special PFE booth at school fairs</a:t>
            </a:r>
          </a:p>
          <a:p>
            <a:pPr marL="0" indent="0">
              <a:buNone/>
            </a:pPr>
            <a:endParaRPr lang="en-US" dirty="0"/>
          </a:p>
          <a:p>
            <a:pPr marL="0" indent="0">
              <a:buNone/>
            </a:pPr>
            <a:r>
              <a:rPr lang="en-US" dirty="0"/>
              <a:t>We would love to hear from you about what other ideas work in your community!</a:t>
            </a:r>
          </a:p>
          <a:p>
            <a:pPr marL="0" indent="0">
              <a:buNone/>
            </a:pPr>
            <a:endParaRPr lang="en-US"/>
          </a:p>
          <a:p>
            <a:pPr marL="0" indent="0">
              <a:buNone/>
            </a:pPr>
            <a:endParaRPr lang="en-US" dirty="0"/>
          </a:p>
        </p:txBody>
      </p:sp>
      <p:pic>
        <p:nvPicPr>
          <p:cNvPr id="7" name="Picture 4" descr="A picture containing building&#10;&#10;Description generated with very high confidence">
            <a:extLst>
              <a:ext uri="{FF2B5EF4-FFF2-40B4-BE49-F238E27FC236}">
                <a16:creationId xmlns:a16="http://schemas.microsoft.com/office/drawing/2014/main" id="{23AAB40B-3419-4549-9A6D-5732A0A9A84C}"/>
              </a:ext>
            </a:extLst>
          </p:cNvPr>
          <p:cNvPicPr>
            <a:picLocks noChangeAspect="1"/>
          </p:cNvPicPr>
          <p:nvPr/>
        </p:nvPicPr>
        <p:blipFill>
          <a:blip r:embed="rId2"/>
          <a:stretch>
            <a:fillRect/>
          </a:stretch>
        </p:blipFill>
        <p:spPr>
          <a:xfrm>
            <a:off x="6495785" y="2553733"/>
            <a:ext cx="3195637" cy="2513415"/>
          </a:xfrm>
          <a:prstGeom prst="rect">
            <a:avLst/>
          </a:prstGeom>
        </p:spPr>
      </p:pic>
    </p:spTree>
    <p:extLst>
      <p:ext uri="{BB962C8B-B14F-4D97-AF65-F5344CB8AC3E}">
        <p14:creationId xmlns:p14="http://schemas.microsoft.com/office/powerpoint/2010/main" val="4046754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B4DE6-F884-B04A-A725-A512C8AAD79F}"/>
              </a:ext>
            </a:extLst>
          </p:cNvPr>
          <p:cNvSpPr>
            <a:spLocks noGrp="1"/>
          </p:cNvSpPr>
          <p:nvPr>
            <p:ph type="title"/>
          </p:nvPr>
        </p:nvSpPr>
        <p:spPr/>
        <p:txBody>
          <a:bodyPr/>
          <a:lstStyle/>
          <a:p>
            <a:pPr algn="ctr"/>
            <a:r>
              <a:rPr lang="en-US" dirty="0"/>
              <a:t>Acknowledge Local Donors</a:t>
            </a:r>
          </a:p>
        </p:txBody>
      </p:sp>
      <p:sp>
        <p:nvSpPr>
          <p:cNvPr id="3" name="TextBox 2">
            <a:extLst>
              <a:ext uri="{FF2B5EF4-FFF2-40B4-BE49-F238E27FC236}">
                <a16:creationId xmlns:a16="http://schemas.microsoft.com/office/drawing/2014/main" id="{820089ED-1EDA-8240-9347-4E4A852F9D6B}"/>
              </a:ext>
            </a:extLst>
          </p:cNvPr>
          <p:cNvSpPr txBox="1"/>
          <p:nvPr/>
        </p:nvSpPr>
        <p:spPr>
          <a:xfrm>
            <a:off x="549978" y="1937804"/>
            <a:ext cx="9048712" cy="2585323"/>
          </a:xfrm>
          <a:prstGeom prst="rect">
            <a:avLst/>
          </a:prstGeom>
          <a:noFill/>
        </p:spPr>
        <p:txBody>
          <a:bodyPr wrap="square" lIns="91440" tIns="45720" rIns="91440" bIns="45720" rtlCol="0" anchor="t">
            <a:spAutoFit/>
          </a:bodyPr>
          <a:lstStyle/>
          <a:p>
            <a:r>
              <a:rPr lang="en-US"/>
              <a:t>If your school is blessed with a local donor who gives toward PFE scholarship funds, be sure to acknowledge the donor whenever possible. </a:t>
            </a:r>
          </a:p>
          <a:p>
            <a:endParaRPr lang="en-US"/>
          </a:p>
          <a:p>
            <a:r>
              <a:rPr lang="en-US"/>
              <a:t>Some ideas are:</a:t>
            </a:r>
          </a:p>
          <a:p>
            <a:pPr marL="285750" indent="-285750">
              <a:buFont typeface="Wingdings"/>
              <a:buChar char="v"/>
            </a:pPr>
            <a:r>
              <a:rPr lang="en-US"/>
              <a:t>Thank you letters or videos from your students and their mentors.</a:t>
            </a:r>
          </a:p>
          <a:p>
            <a:pPr marL="285750" indent="-285750">
              <a:buFont typeface="Wingdings"/>
              <a:buChar char="v"/>
            </a:pPr>
            <a:r>
              <a:rPr lang="en-US"/>
              <a:t>Share testimonials and positive, life-changing stories that happen in part because of the donation.</a:t>
            </a:r>
          </a:p>
          <a:p>
            <a:pPr marL="285750" indent="-285750">
              <a:buFont typeface="Wingdings"/>
              <a:buChar char="v"/>
            </a:pPr>
            <a:r>
              <a:rPr lang="en-US"/>
              <a:t>Publicly thank your donor at awards chapel, board meetings, or PFE functions </a:t>
            </a:r>
            <a:r>
              <a:rPr lang="en-US" b="1"/>
              <a:t>IF </a:t>
            </a:r>
            <a:r>
              <a:rPr lang="en-US"/>
              <a:t>your donor does not mind being publicly known. </a:t>
            </a:r>
          </a:p>
        </p:txBody>
      </p:sp>
      <p:pic>
        <p:nvPicPr>
          <p:cNvPr id="4" name="Picture 4" descr="A close up of a necklace&#10;&#10;Description generated with high confidence">
            <a:extLst>
              <a:ext uri="{FF2B5EF4-FFF2-40B4-BE49-F238E27FC236}">
                <a16:creationId xmlns:a16="http://schemas.microsoft.com/office/drawing/2014/main" id="{A73D55FF-FE01-4965-9A73-CD34E0D3E462}"/>
              </a:ext>
            </a:extLst>
          </p:cNvPr>
          <p:cNvPicPr>
            <a:picLocks noChangeAspect="1"/>
          </p:cNvPicPr>
          <p:nvPr/>
        </p:nvPicPr>
        <p:blipFill>
          <a:blip r:embed="rId2"/>
          <a:stretch>
            <a:fillRect/>
          </a:stretch>
        </p:blipFill>
        <p:spPr>
          <a:xfrm>
            <a:off x="3243049" y="4591867"/>
            <a:ext cx="3457574" cy="1728787"/>
          </a:xfrm>
          <a:prstGeom prst="rect">
            <a:avLst/>
          </a:prstGeom>
        </p:spPr>
      </p:pic>
    </p:spTree>
    <p:extLst>
      <p:ext uri="{BB962C8B-B14F-4D97-AF65-F5344CB8AC3E}">
        <p14:creationId xmlns:p14="http://schemas.microsoft.com/office/powerpoint/2010/main" val="3796913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9595-EE47-4C9D-BF1B-065E4B9F9202}"/>
              </a:ext>
            </a:extLst>
          </p:cNvPr>
          <p:cNvSpPr>
            <a:spLocks noGrp="1"/>
          </p:cNvSpPr>
          <p:nvPr>
            <p:ph type="title"/>
          </p:nvPr>
        </p:nvSpPr>
        <p:spPr>
          <a:xfrm>
            <a:off x="677334" y="609600"/>
            <a:ext cx="8596668" cy="809009"/>
          </a:xfrm>
        </p:spPr>
        <p:txBody>
          <a:bodyPr/>
          <a:lstStyle/>
          <a:p>
            <a:pPr algn="ctr"/>
            <a:r>
              <a:rPr lang="en-US" dirty="0"/>
              <a:t>Social Media</a:t>
            </a:r>
          </a:p>
        </p:txBody>
      </p:sp>
      <p:sp>
        <p:nvSpPr>
          <p:cNvPr id="3" name="Content Placeholder 2">
            <a:extLst>
              <a:ext uri="{FF2B5EF4-FFF2-40B4-BE49-F238E27FC236}">
                <a16:creationId xmlns:a16="http://schemas.microsoft.com/office/drawing/2014/main" id="{BA74F84C-7033-4C9D-BDE9-6FC4CE8AFDA0}"/>
              </a:ext>
            </a:extLst>
          </p:cNvPr>
          <p:cNvSpPr>
            <a:spLocks noGrp="1"/>
          </p:cNvSpPr>
          <p:nvPr>
            <p:ph idx="1"/>
          </p:nvPr>
        </p:nvSpPr>
        <p:spPr>
          <a:xfrm>
            <a:off x="550334" y="2145529"/>
            <a:ext cx="9047558" cy="4979012"/>
          </a:xfrm>
        </p:spPr>
        <p:txBody>
          <a:bodyPr vert="horz" lIns="91440" tIns="45720" rIns="91440" bIns="45720" rtlCol="0" anchor="t">
            <a:normAutofit/>
          </a:bodyPr>
          <a:lstStyle/>
          <a:p>
            <a:pPr marL="0" indent="0">
              <a:buNone/>
            </a:pPr>
            <a:r>
              <a:rPr lang="en-US" dirty="0"/>
              <a:t>PFE </a:t>
            </a:r>
            <a:r>
              <a:rPr lang="en-US" dirty="0" err="1"/>
              <a:t>eNewsletter</a:t>
            </a:r>
            <a:endParaRPr lang="en-US" dirty="0" err="1">
              <a:ea typeface="+mn-lt"/>
              <a:cs typeface="+mn-lt"/>
            </a:endParaRPr>
          </a:p>
          <a:p>
            <a:pPr marL="285750" indent="-285750">
              <a:buFont typeface="Wingdings,Sans-Serif"/>
              <a:buChar char="v"/>
            </a:pPr>
            <a:r>
              <a:rPr lang="en-US" dirty="0"/>
              <a:t>Sent monthly via email to share stories, activity ideas, and upcoming dates</a:t>
            </a:r>
            <a:endParaRPr lang="en-US" dirty="0">
              <a:ea typeface="+mn-lt"/>
              <a:cs typeface="+mn-lt"/>
            </a:endParaRPr>
          </a:p>
          <a:p>
            <a:pPr marL="285750" indent="-285750">
              <a:buFont typeface="Wingdings,Sans-Serif"/>
              <a:buChar char="v"/>
            </a:pPr>
            <a:r>
              <a:rPr lang="en-US" dirty="0"/>
              <a:t>Can be found at </a:t>
            </a:r>
            <a:r>
              <a:rPr lang="en-US" dirty="0">
                <a:ea typeface="+mn-lt"/>
                <a:cs typeface="+mn-lt"/>
                <a:hlinkClick r:id="rId2"/>
              </a:rPr>
              <a:t>https://sffcfoundation.org/pfe/news</a:t>
            </a:r>
            <a:endParaRPr lang="en-US">
              <a:ea typeface="+mn-lt"/>
              <a:cs typeface="+mn-lt"/>
            </a:endParaRPr>
          </a:p>
          <a:p>
            <a:pPr marL="0" indent="0">
              <a:buNone/>
            </a:pPr>
            <a:endParaRPr lang="en-US" dirty="0">
              <a:ea typeface="+mn-lt"/>
              <a:cs typeface="+mn-lt"/>
            </a:endParaRPr>
          </a:p>
          <a:p>
            <a:pPr marL="0" indent="0">
              <a:buNone/>
            </a:pPr>
            <a:r>
              <a:rPr lang="en-US" dirty="0">
                <a:ea typeface="+mn-lt"/>
                <a:cs typeface="+mn-lt"/>
              </a:rPr>
              <a:t>Facebook Page: </a:t>
            </a:r>
            <a:r>
              <a:rPr lang="en-US" dirty="0">
                <a:ea typeface="+mn-lt"/>
                <a:cs typeface="+mn-lt"/>
                <a:hlinkClick r:id="rId3"/>
              </a:rPr>
              <a:t>Partnering for Eternity</a:t>
            </a:r>
            <a:endParaRPr lang="en-US" dirty="0">
              <a:ea typeface="+mn-lt"/>
              <a:cs typeface="+mn-lt"/>
            </a:endParaRPr>
          </a:p>
          <a:p>
            <a:pPr>
              <a:buFont typeface="Wingdings,Sans-Serif"/>
              <a:buChar char="v"/>
            </a:pPr>
            <a:r>
              <a:rPr lang="en-US" dirty="0">
                <a:ea typeface="+mn-lt"/>
                <a:cs typeface="+mn-lt"/>
              </a:rPr>
              <a:t>Request to join our FB page and once you are approved, please post any comments, questions, or great ideas you would like to share or discuss with PFE administration or other PFE schools.</a:t>
            </a:r>
          </a:p>
          <a:p>
            <a:pPr marL="0" indent="0">
              <a:buNone/>
            </a:pPr>
            <a:endParaRPr lang="en-US" dirty="0"/>
          </a:p>
        </p:txBody>
      </p:sp>
    </p:spTree>
    <p:extLst>
      <p:ext uri="{BB962C8B-B14F-4D97-AF65-F5344CB8AC3E}">
        <p14:creationId xmlns:p14="http://schemas.microsoft.com/office/powerpoint/2010/main" val="7734164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f7474c18-0a34-4eb6-b79e-8bbddf8a6318">
      <Terms xmlns="http://schemas.microsoft.com/office/infopath/2007/PartnerControls"/>
    </lcf76f155ced4ddcb4097134ff3c332f>
    <TaxCatchAll xmlns="a59198b6-37f8-401c-b3ab-b6c9c93ca08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54B54BE3EAD84ABF20D3BB9127B4B8" ma:contentTypeVersion="18" ma:contentTypeDescription="Create a new document." ma:contentTypeScope="" ma:versionID="19f55891f9afd1cbd9f8b5cb2ee35ccb">
  <xsd:schema xmlns:xsd="http://www.w3.org/2001/XMLSchema" xmlns:xs="http://www.w3.org/2001/XMLSchema" xmlns:p="http://schemas.microsoft.com/office/2006/metadata/properties" xmlns:ns1="http://schemas.microsoft.com/sharepoint/v3" xmlns:ns2="f7474c18-0a34-4eb6-b79e-8bbddf8a6318" xmlns:ns3="a59198b6-37f8-401c-b3ab-b6c9c93ca088" targetNamespace="http://schemas.microsoft.com/office/2006/metadata/properties" ma:root="true" ma:fieldsID="f392569b89fdb200abfb001c7c0b50fd" ns1:_="" ns2:_="" ns3:_="">
    <xsd:import namespace="http://schemas.microsoft.com/sharepoint/v3"/>
    <xsd:import namespace="f7474c18-0a34-4eb6-b79e-8bbddf8a6318"/>
    <xsd:import namespace="a59198b6-37f8-401c-b3ab-b6c9c93ca0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474c18-0a34-4eb6-b79e-8bbddf8a63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20e3ca6-57c6-4d0c-8320-ecad3a50253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59198b6-37f8-401c-b3ab-b6c9c93ca08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be3f90d-ad19-44a4-8670-305b3fe28ddc}" ma:internalName="TaxCatchAll" ma:showField="CatchAllData" ma:web="a59198b6-37f8-401c-b3ab-b6c9c93ca0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F202FC-2DE3-489C-90B0-633641D622E0}">
  <ds:schemaRefs>
    <ds:schemaRef ds:uri="a59198b6-37f8-401c-b3ab-b6c9c93ca088"/>
    <ds:schemaRef ds:uri="f7474c18-0a34-4eb6-b79e-8bbddf8a63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s>
</ds:datastoreItem>
</file>

<file path=customXml/itemProps2.xml><?xml version="1.0" encoding="utf-8"?>
<ds:datastoreItem xmlns:ds="http://schemas.openxmlformats.org/officeDocument/2006/customXml" ds:itemID="{0B2AFB79-AB35-4743-BBF3-2BEA042DFA71}">
  <ds:schemaRefs>
    <ds:schemaRef ds:uri="http://schemas.microsoft.com/sharepoint/v3/contenttype/forms"/>
  </ds:schemaRefs>
</ds:datastoreItem>
</file>

<file path=customXml/itemProps3.xml><?xml version="1.0" encoding="utf-8"?>
<ds:datastoreItem xmlns:ds="http://schemas.openxmlformats.org/officeDocument/2006/customXml" ds:itemID="{B2F87993-433E-4918-BF0C-E3E4D01B8D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7474c18-0a34-4eb6-b79e-8bbddf8a6318"/>
    <ds:schemaRef ds:uri="a59198b6-37f8-401c-b3ab-b6c9c93ca0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1</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Facet</vt:lpstr>
      <vt:lpstr>Fundraiser (Grades 9-12) 2023-2024</vt:lpstr>
      <vt:lpstr>Job Description</vt:lpstr>
      <vt:lpstr>Create a Plan and Fundraise!</vt:lpstr>
      <vt:lpstr>Fundraising Ideas</vt:lpstr>
      <vt:lpstr>Acknowledge Local Donors</vt:lpstr>
      <vt:lpstr>Social Media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Fundraiser</dc:title>
  <dc:creator>Kelly Jackson</dc:creator>
  <cp:revision>65</cp:revision>
  <dcterms:created xsi:type="dcterms:W3CDTF">2020-03-10T14:27:24Z</dcterms:created>
  <dcterms:modified xsi:type="dcterms:W3CDTF">2023-07-10T13:19:04Z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0x0101007054B54BE3EAD84ABF20D3BB9127B4B8</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rebecca.lawrence@willistowerswatson.com</vt:lpwstr>
  </property>
  <property fmtid="{D5CDD505-2E9C-101B-9397-08002B2CF9AE}" pid="6" name="MSIP_Label_9c700311-1b20-487f-9129-30717d50ca8e_SetDate">
    <vt:lpwstr>2020-05-06T23:56:00.5865193Z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8a2d0e1c-265c-4c77-b617-c51656b93922</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rebecca.lawrence@willistowerswatson.com</vt:lpwstr>
  </property>
  <property fmtid="{D5CDD505-2E9C-101B-9397-08002B2CF9AE}" pid="14" name="MSIP_Label_d347b247-e90e-43a3-9d7b-004f14ae6873_SetDate">
    <vt:lpwstr>2020-05-06T23:56:00.5865193Z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8a2d0e1c-265c-4c77-b617-c51656b93922</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y fmtid="{D5CDD505-2E9C-101B-9397-08002B2CF9AE}" pid="21" name="MediaServiceImageTags">
    <vt:lpwstr/>
  </property>
</Properties>
</file>